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gi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6" r:id="rId5"/>
    <p:sldId id="352" r:id="rId6"/>
    <p:sldId id="353" r:id="rId7"/>
    <p:sldId id="354" r:id="rId8"/>
    <p:sldId id="259" r:id="rId9"/>
    <p:sldId id="260" r:id="rId10"/>
    <p:sldId id="320" r:id="rId11"/>
    <p:sldId id="263" r:id="rId12"/>
    <p:sldId id="266" r:id="rId13"/>
    <p:sldId id="261" r:id="rId14"/>
    <p:sldId id="265" r:id="rId15"/>
    <p:sldId id="262" r:id="rId16"/>
    <p:sldId id="264" r:id="rId17"/>
    <p:sldId id="269" r:id="rId18"/>
    <p:sldId id="267" r:id="rId19"/>
    <p:sldId id="321" r:id="rId20"/>
    <p:sldId id="314" r:id="rId21"/>
    <p:sldId id="315" r:id="rId22"/>
    <p:sldId id="347" r:id="rId23"/>
    <p:sldId id="348" r:id="rId24"/>
    <p:sldId id="349" r:id="rId25"/>
    <p:sldId id="350" r:id="rId26"/>
    <p:sldId id="351" r:id="rId27"/>
    <p:sldId id="345" r:id="rId28"/>
    <p:sldId id="316" r:id="rId29"/>
    <p:sldId id="35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569DC-754B-4286-A53C-2A1673E998F6}" v="77" dt="2020-01-28T10:34:41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56" autoAdjust="0"/>
    <p:restoredTop sz="94729"/>
  </p:normalViewPr>
  <p:slideViewPr>
    <p:cSldViewPr snapToGrid="0">
      <p:cViewPr>
        <p:scale>
          <a:sx n="97" d="100"/>
          <a:sy n="97" d="100"/>
        </p:scale>
        <p:origin x="-208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microsoft.com/office/2016/11/relationships/changesInfo" Target="changesInfos/changesInfo1.xml"/><Relationship Id="rId47" Type="http://schemas.microsoft.com/office/2015/10/relationships/revisionInfo" Target="revisionInfo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Roche" userId="0986ecb2-2606-4fc9-acc9-07e179a250ba" providerId="ADAL" clId="{E964E393-31E5-4E41-9B1E-2A4014E22C0C}"/>
    <pc:docChg chg="undo custSel delSld modSld sldOrd">
      <pc:chgData name="Elizabeth Roche" userId="0986ecb2-2606-4fc9-acc9-07e179a250ba" providerId="ADAL" clId="{E964E393-31E5-4E41-9B1E-2A4014E22C0C}" dt="2019-11-18T15:52:24.702" v="390" actId="47"/>
      <pc:docMkLst>
        <pc:docMk/>
      </pc:docMkLst>
      <pc:sldChg chg="modSp">
        <pc:chgData name="Elizabeth Roche" userId="0986ecb2-2606-4fc9-acc9-07e179a250ba" providerId="ADAL" clId="{E964E393-31E5-4E41-9B1E-2A4014E22C0C}" dt="2019-11-18T15:44:57.587" v="343" actId="14100"/>
        <pc:sldMkLst>
          <pc:docMk/>
          <pc:sldMk cId="457351942" sldId="259"/>
        </pc:sldMkLst>
        <pc:spChg chg="mod">
          <ac:chgData name="Elizabeth Roche" userId="0986ecb2-2606-4fc9-acc9-07e179a250ba" providerId="ADAL" clId="{E964E393-31E5-4E41-9B1E-2A4014E22C0C}" dt="2019-11-18T15:44:57.587" v="343" actId="14100"/>
          <ac:spMkLst>
            <pc:docMk/>
            <pc:sldMk cId="457351942" sldId="259"/>
            <ac:spMk id="6" creationId="{5482DF94-C977-4BD6-AC5D-5518B65C8A6C}"/>
          </ac:spMkLst>
        </pc:spChg>
      </pc:sldChg>
      <pc:sldChg chg="delSp">
        <pc:chgData name="Elizabeth Roche" userId="0986ecb2-2606-4fc9-acc9-07e179a250ba" providerId="ADAL" clId="{E964E393-31E5-4E41-9B1E-2A4014E22C0C}" dt="2019-10-30T15:02:17.109" v="135" actId="478"/>
        <pc:sldMkLst>
          <pc:docMk/>
          <pc:sldMk cId="642892645" sldId="260"/>
        </pc:sldMkLst>
        <pc:spChg chg="del">
          <ac:chgData name="Elizabeth Roche" userId="0986ecb2-2606-4fc9-acc9-07e179a250ba" providerId="ADAL" clId="{E964E393-31E5-4E41-9B1E-2A4014E22C0C}" dt="2019-10-30T15:02:17.109" v="135" actId="478"/>
          <ac:spMkLst>
            <pc:docMk/>
            <pc:sldMk cId="642892645" sldId="260"/>
            <ac:spMk id="7" creationId="{7A2485E8-9309-4E5B-950B-299B22B0E6B2}"/>
          </ac:spMkLst>
        </pc:spChg>
      </pc:sldChg>
      <pc:sldChg chg="modSp">
        <pc:chgData name="Elizabeth Roche" userId="0986ecb2-2606-4fc9-acc9-07e179a250ba" providerId="ADAL" clId="{E964E393-31E5-4E41-9B1E-2A4014E22C0C}" dt="2019-10-30T15:02:39.256" v="140" actId="255"/>
        <pc:sldMkLst>
          <pc:docMk/>
          <pc:sldMk cId="2957963185" sldId="265"/>
        </pc:sldMkLst>
        <pc:spChg chg="mod">
          <ac:chgData name="Elizabeth Roche" userId="0986ecb2-2606-4fc9-acc9-07e179a250ba" providerId="ADAL" clId="{E964E393-31E5-4E41-9B1E-2A4014E22C0C}" dt="2019-10-30T15:02:39.256" v="140" actId="255"/>
          <ac:spMkLst>
            <pc:docMk/>
            <pc:sldMk cId="2957963185" sldId="265"/>
            <ac:spMk id="3" creationId="{B9B539C7-A5BC-4464-BD4B-F947C79A3505}"/>
          </ac:spMkLst>
        </pc:spChg>
      </pc:sldChg>
      <pc:sldChg chg="modSp">
        <pc:chgData name="Elizabeth Roche" userId="0986ecb2-2606-4fc9-acc9-07e179a250ba" providerId="ADAL" clId="{E964E393-31E5-4E41-9B1E-2A4014E22C0C}" dt="2019-11-18T15:46:56.948" v="345" actId="33524"/>
        <pc:sldMkLst>
          <pc:docMk/>
          <pc:sldMk cId="1864672626" sldId="268"/>
        </pc:sldMkLst>
        <pc:spChg chg="mod">
          <ac:chgData name="Elizabeth Roche" userId="0986ecb2-2606-4fc9-acc9-07e179a250ba" providerId="ADAL" clId="{E964E393-31E5-4E41-9B1E-2A4014E22C0C}" dt="2019-11-18T15:46:56.948" v="345" actId="33524"/>
          <ac:spMkLst>
            <pc:docMk/>
            <pc:sldMk cId="1864672626" sldId="268"/>
            <ac:spMk id="3" creationId="{2654B9A5-3D9A-489D-9F15-1A517655DEF0}"/>
          </ac:spMkLst>
        </pc:spChg>
      </pc:sldChg>
      <pc:sldChg chg="modSp">
        <pc:chgData name="Elizabeth Roche" userId="0986ecb2-2606-4fc9-acc9-07e179a250ba" providerId="ADAL" clId="{E964E393-31E5-4E41-9B1E-2A4014E22C0C}" dt="2019-11-18T15:48:06.603" v="347" actId="20577"/>
        <pc:sldMkLst>
          <pc:docMk/>
          <pc:sldMk cId="917302433" sldId="272"/>
        </pc:sldMkLst>
        <pc:spChg chg="mod">
          <ac:chgData name="Elizabeth Roche" userId="0986ecb2-2606-4fc9-acc9-07e179a250ba" providerId="ADAL" clId="{E964E393-31E5-4E41-9B1E-2A4014E22C0C}" dt="2019-11-18T15:48:06.603" v="347" actId="20577"/>
          <ac:spMkLst>
            <pc:docMk/>
            <pc:sldMk cId="917302433" sldId="272"/>
            <ac:spMk id="3" creationId="{A5ACE7D8-923C-44E5-99FE-4CFC83FD4955}"/>
          </ac:spMkLst>
        </pc:spChg>
      </pc:sldChg>
      <pc:sldChg chg="modSp">
        <pc:chgData name="Elizabeth Roche" userId="0986ecb2-2606-4fc9-acc9-07e179a250ba" providerId="ADAL" clId="{E964E393-31E5-4E41-9B1E-2A4014E22C0C}" dt="2019-11-18T15:50:49.284" v="365" actId="20577"/>
        <pc:sldMkLst>
          <pc:docMk/>
          <pc:sldMk cId="433932945" sldId="275"/>
        </pc:sldMkLst>
        <pc:spChg chg="mod">
          <ac:chgData name="Elizabeth Roche" userId="0986ecb2-2606-4fc9-acc9-07e179a250ba" providerId="ADAL" clId="{E964E393-31E5-4E41-9B1E-2A4014E22C0C}" dt="2019-11-18T15:50:49.284" v="365" actId="20577"/>
          <ac:spMkLst>
            <pc:docMk/>
            <pc:sldMk cId="433932945" sldId="275"/>
            <ac:spMk id="3" creationId="{44E1E429-DB5D-4263-B846-4947E223200D}"/>
          </ac:spMkLst>
        </pc:spChg>
      </pc:sldChg>
      <pc:sldChg chg="modSp">
        <pc:chgData name="Elizabeth Roche" userId="0986ecb2-2606-4fc9-acc9-07e179a250ba" providerId="ADAL" clId="{E964E393-31E5-4E41-9B1E-2A4014E22C0C}" dt="2019-10-30T15:05:33.604" v="208" actId="20577"/>
        <pc:sldMkLst>
          <pc:docMk/>
          <pc:sldMk cId="1938957582" sldId="276"/>
        </pc:sldMkLst>
        <pc:spChg chg="mod">
          <ac:chgData name="Elizabeth Roche" userId="0986ecb2-2606-4fc9-acc9-07e179a250ba" providerId="ADAL" clId="{E964E393-31E5-4E41-9B1E-2A4014E22C0C}" dt="2019-10-30T15:05:33.604" v="208" actId="20577"/>
          <ac:spMkLst>
            <pc:docMk/>
            <pc:sldMk cId="1938957582" sldId="276"/>
            <ac:spMk id="3" creationId="{26A2C7A2-D9DD-41EB-B97C-6AA86B9FEFA8}"/>
          </ac:spMkLst>
        </pc:spChg>
      </pc:sldChg>
      <pc:sldChg chg="modSp">
        <pc:chgData name="Elizabeth Roche" userId="0986ecb2-2606-4fc9-acc9-07e179a250ba" providerId="ADAL" clId="{E964E393-31E5-4E41-9B1E-2A4014E22C0C}" dt="2019-11-18T15:48:34.129" v="353" actId="20577"/>
        <pc:sldMkLst>
          <pc:docMk/>
          <pc:sldMk cId="2814215221" sldId="322"/>
        </pc:sldMkLst>
        <pc:spChg chg="mod">
          <ac:chgData name="Elizabeth Roche" userId="0986ecb2-2606-4fc9-acc9-07e179a250ba" providerId="ADAL" clId="{E964E393-31E5-4E41-9B1E-2A4014E22C0C}" dt="2019-11-18T15:48:34.129" v="353" actId="20577"/>
          <ac:spMkLst>
            <pc:docMk/>
            <pc:sldMk cId="2814215221" sldId="322"/>
            <ac:spMk id="3" creationId="{6200E691-7581-45BB-A881-00DCCB99D979}"/>
          </ac:spMkLst>
        </pc:spChg>
      </pc:sldChg>
      <pc:sldChg chg="ord">
        <pc:chgData name="Elizabeth Roche" userId="0986ecb2-2606-4fc9-acc9-07e179a250ba" providerId="ADAL" clId="{E964E393-31E5-4E41-9B1E-2A4014E22C0C}" dt="2019-10-30T14:08:28.567" v="78"/>
        <pc:sldMkLst>
          <pc:docMk/>
          <pc:sldMk cId="2848171001" sldId="323"/>
        </pc:sldMkLst>
      </pc:sldChg>
      <pc:sldChg chg="modSp">
        <pc:chgData name="Elizabeth Roche" userId="0986ecb2-2606-4fc9-acc9-07e179a250ba" providerId="ADAL" clId="{E964E393-31E5-4E41-9B1E-2A4014E22C0C}" dt="2019-11-18T15:50:09.295" v="359"/>
        <pc:sldMkLst>
          <pc:docMk/>
          <pc:sldMk cId="3802687333" sldId="324"/>
        </pc:sldMkLst>
        <pc:spChg chg="mod">
          <ac:chgData name="Elizabeth Roche" userId="0986ecb2-2606-4fc9-acc9-07e179a250ba" providerId="ADAL" clId="{E964E393-31E5-4E41-9B1E-2A4014E22C0C}" dt="2019-11-18T15:50:09.295" v="359"/>
          <ac:spMkLst>
            <pc:docMk/>
            <pc:sldMk cId="3802687333" sldId="324"/>
            <ac:spMk id="5" creationId="{44802859-10A5-4FEB-9501-F21E55E33AFE}"/>
          </ac:spMkLst>
        </pc:spChg>
      </pc:sldChg>
      <pc:sldChg chg="modSp modNotesTx">
        <pc:chgData name="Elizabeth Roche" userId="0986ecb2-2606-4fc9-acc9-07e179a250ba" providerId="ADAL" clId="{E964E393-31E5-4E41-9B1E-2A4014E22C0C}" dt="2019-11-18T15:40:23.835" v="216" actId="27636"/>
        <pc:sldMkLst>
          <pc:docMk/>
          <pc:sldMk cId="427807136" sldId="327"/>
        </pc:sldMkLst>
        <pc:spChg chg="mod">
          <ac:chgData name="Elizabeth Roche" userId="0986ecb2-2606-4fc9-acc9-07e179a250ba" providerId="ADAL" clId="{E964E393-31E5-4E41-9B1E-2A4014E22C0C}" dt="2019-11-18T15:40:23.835" v="216" actId="27636"/>
          <ac:spMkLst>
            <pc:docMk/>
            <pc:sldMk cId="427807136" sldId="327"/>
            <ac:spMk id="3" creationId="{0626C594-B63F-4ECF-8058-E51AF38AAB41}"/>
          </ac:spMkLst>
        </pc:spChg>
      </pc:sldChg>
      <pc:sldChg chg="modSp">
        <pc:chgData name="Elizabeth Roche" userId="0986ecb2-2606-4fc9-acc9-07e179a250ba" providerId="ADAL" clId="{E964E393-31E5-4E41-9B1E-2A4014E22C0C}" dt="2019-10-30T14:33:29.107" v="134" actId="313"/>
        <pc:sldMkLst>
          <pc:docMk/>
          <pc:sldMk cId="2306888760" sldId="337"/>
        </pc:sldMkLst>
        <pc:spChg chg="mod">
          <ac:chgData name="Elizabeth Roche" userId="0986ecb2-2606-4fc9-acc9-07e179a250ba" providerId="ADAL" clId="{E964E393-31E5-4E41-9B1E-2A4014E22C0C}" dt="2019-10-30T14:33:29.107" v="134" actId="313"/>
          <ac:spMkLst>
            <pc:docMk/>
            <pc:sldMk cId="2306888760" sldId="337"/>
            <ac:spMk id="4" creationId="{3EAA1E91-7142-4140-B678-084E83AE52F3}"/>
          </ac:spMkLst>
        </pc:spChg>
      </pc:sldChg>
      <pc:sldChg chg="modSp">
        <pc:chgData name="Elizabeth Roche" userId="0986ecb2-2606-4fc9-acc9-07e179a250ba" providerId="ADAL" clId="{E964E393-31E5-4E41-9B1E-2A4014E22C0C}" dt="2019-11-18T15:43:44.560" v="336" actId="20577"/>
        <pc:sldMkLst>
          <pc:docMk/>
          <pc:sldMk cId="2300454354" sldId="339"/>
        </pc:sldMkLst>
        <pc:graphicFrameChg chg="mod">
          <ac:chgData name="Elizabeth Roche" userId="0986ecb2-2606-4fc9-acc9-07e179a250ba" providerId="ADAL" clId="{E964E393-31E5-4E41-9B1E-2A4014E22C0C}" dt="2019-11-18T15:43:44.560" v="336" actId="20577"/>
          <ac:graphicFrameMkLst>
            <pc:docMk/>
            <pc:sldMk cId="2300454354" sldId="339"/>
            <ac:graphicFrameMk id="16" creationId="{AF9B5CAF-AF3E-4ABF-9A70-5831E87E50E7}"/>
          </ac:graphicFrameMkLst>
        </pc:graphicFrameChg>
      </pc:sldChg>
      <pc:sldChg chg="addSp delSp modSp setBg">
        <pc:chgData name="Elizabeth Roche" userId="0986ecb2-2606-4fc9-acc9-07e179a250ba" providerId="ADAL" clId="{E964E393-31E5-4E41-9B1E-2A4014E22C0C}" dt="2019-10-30T15:04:49.630" v="165" actId="255"/>
        <pc:sldMkLst>
          <pc:docMk/>
          <pc:sldMk cId="1282814997" sldId="342"/>
        </pc:sldMkLst>
        <pc:spChg chg="mod">
          <ac:chgData name="Elizabeth Roche" userId="0986ecb2-2606-4fc9-acc9-07e179a250ba" providerId="ADAL" clId="{E964E393-31E5-4E41-9B1E-2A4014E22C0C}" dt="2019-10-30T15:04:49.630" v="165" actId="255"/>
          <ac:spMkLst>
            <pc:docMk/>
            <pc:sldMk cId="1282814997" sldId="342"/>
            <ac:spMk id="3" creationId="{B9B539C7-A5BC-4464-BD4B-F947C79A3505}"/>
          </ac:spMkLst>
        </pc:spChg>
        <pc:spChg chg="add del mod">
          <ac:chgData name="Elizabeth Roche" userId="0986ecb2-2606-4fc9-acc9-07e179a250ba" providerId="ADAL" clId="{E964E393-31E5-4E41-9B1E-2A4014E22C0C}" dt="2019-10-22T14:06:06.139" v="1"/>
          <ac:spMkLst>
            <pc:docMk/>
            <pc:sldMk cId="1282814997" sldId="342"/>
            <ac:spMk id="5" creationId="{84F07D5C-6443-4C74-82D9-F1CE206C7F53}"/>
          </ac:spMkLst>
        </pc:spChg>
        <pc:spChg chg="add mod">
          <ac:chgData name="Elizabeth Roche" userId="0986ecb2-2606-4fc9-acc9-07e179a250ba" providerId="ADAL" clId="{E964E393-31E5-4E41-9B1E-2A4014E22C0C}" dt="2019-10-22T14:07:57.841" v="18" actId="1076"/>
          <ac:spMkLst>
            <pc:docMk/>
            <pc:sldMk cId="1282814997" sldId="342"/>
            <ac:spMk id="8" creationId="{C2712E7A-AC88-427C-AE2F-CA3EB26D1D33}"/>
          </ac:spMkLst>
        </pc:spChg>
        <pc:spChg chg="add mod">
          <ac:chgData name="Elizabeth Roche" userId="0986ecb2-2606-4fc9-acc9-07e179a250ba" providerId="ADAL" clId="{E964E393-31E5-4E41-9B1E-2A4014E22C0C}" dt="2019-10-22T14:09:50.086" v="59" actId="1076"/>
          <ac:spMkLst>
            <pc:docMk/>
            <pc:sldMk cId="1282814997" sldId="342"/>
            <ac:spMk id="16" creationId="{C6FF1ABF-95C1-433C-A722-A49FF73ADBB3}"/>
          </ac:spMkLst>
        </pc:spChg>
        <pc:spChg chg="add mod">
          <ac:chgData name="Elizabeth Roche" userId="0986ecb2-2606-4fc9-acc9-07e179a250ba" providerId="ADAL" clId="{E964E393-31E5-4E41-9B1E-2A4014E22C0C}" dt="2019-10-22T14:08:11.817" v="24" actId="1076"/>
          <ac:spMkLst>
            <pc:docMk/>
            <pc:sldMk cId="1282814997" sldId="342"/>
            <ac:spMk id="17" creationId="{84AD6848-FCFD-4A51-B879-5BF4D199FE1D}"/>
          </ac:spMkLst>
        </pc:spChg>
        <pc:spChg chg="add mod">
          <ac:chgData name="Elizabeth Roche" userId="0986ecb2-2606-4fc9-acc9-07e179a250ba" providerId="ADAL" clId="{E964E393-31E5-4E41-9B1E-2A4014E22C0C}" dt="2019-10-22T14:08:16.178" v="26" actId="1076"/>
          <ac:spMkLst>
            <pc:docMk/>
            <pc:sldMk cId="1282814997" sldId="342"/>
            <ac:spMk id="18" creationId="{74B2B057-B8B1-4668-8773-F16DA48A45B3}"/>
          </ac:spMkLst>
        </pc:spChg>
        <pc:spChg chg="add mod">
          <ac:chgData name="Elizabeth Roche" userId="0986ecb2-2606-4fc9-acc9-07e179a250ba" providerId="ADAL" clId="{E964E393-31E5-4E41-9B1E-2A4014E22C0C}" dt="2019-10-22T14:08:22.328" v="29" actId="1076"/>
          <ac:spMkLst>
            <pc:docMk/>
            <pc:sldMk cId="1282814997" sldId="342"/>
            <ac:spMk id="19" creationId="{43EBF64F-3DF3-4A93-AD57-92B23A5F60C9}"/>
          </ac:spMkLst>
        </pc:spChg>
        <pc:spChg chg="add mod">
          <ac:chgData name="Elizabeth Roche" userId="0986ecb2-2606-4fc9-acc9-07e179a250ba" providerId="ADAL" clId="{E964E393-31E5-4E41-9B1E-2A4014E22C0C}" dt="2019-10-22T14:08:35.182" v="31" actId="1076"/>
          <ac:spMkLst>
            <pc:docMk/>
            <pc:sldMk cId="1282814997" sldId="342"/>
            <ac:spMk id="20" creationId="{73D1C1D9-E338-471D-AD93-D18EBFC910C9}"/>
          </ac:spMkLst>
        </pc:spChg>
        <pc:spChg chg="add mod">
          <ac:chgData name="Elizabeth Roche" userId="0986ecb2-2606-4fc9-acc9-07e179a250ba" providerId="ADAL" clId="{E964E393-31E5-4E41-9B1E-2A4014E22C0C}" dt="2019-10-22T14:08:44.384" v="35" actId="1076"/>
          <ac:spMkLst>
            <pc:docMk/>
            <pc:sldMk cId="1282814997" sldId="342"/>
            <ac:spMk id="21" creationId="{D2DDCC2B-A176-4BC6-B165-3160A3775DF7}"/>
          </ac:spMkLst>
        </pc:spChg>
        <pc:spChg chg="add mod">
          <ac:chgData name="Elizabeth Roche" userId="0986ecb2-2606-4fc9-acc9-07e179a250ba" providerId="ADAL" clId="{E964E393-31E5-4E41-9B1E-2A4014E22C0C}" dt="2019-10-22T14:08:49.112" v="37" actId="1076"/>
          <ac:spMkLst>
            <pc:docMk/>
            <pc:sldMk cId="1282814997" sldId="342"/>
            <ac:spMk id="22" creationId="{845FF5DC-A959-47C2-937A-C3573FE4D8DE}"/>
          </ac:spMkLst>
        </pc:spChg>
        <pc:spChg chg="add mod">
          <ac:chgData name="Elizabeth Roche" userId="0986ecb2-2606-4fc9-acc9-07e179a250ba" providerId="ADAL" clId="{E964E393-31E5-4E41-9B1E-2A4014E22C0C}" dt="2019-10-22T14:08:56.432" v="40" actId="1076"/>
          <ac:spMkLst>
            <pc:docMk/>
            <pc:sldMk cId="1282814997" sldId="342"/>
            <ac:spMk id="23" creationId="{3CE03260-47A8-472D-A5A4-CC8ED49DDD00}"/>
          </ac:spMkLst>
        </pc:spChg>
        <pc:spChg chg="add mod">
          <ac:chgData name="Elizabeth Roche" userId="0986ecb2-2606-4fc9-acc9-07e179a250ba" providerId="ADAL" clId="{E964E393-31E5-4E41-9B1E-2A4014E22C0C}" dt="2019-10-22T14:09:02.520" v="42" actId="1076"/>
          <ac:spMkLst>
            <pc:docMk/>
            <pc:sldMk cId="1282814997" sldId="342"/>
            <ac:spMk id="29" creationId="{C1E2307D-6CD5-4611-A5CC-E868AC6143F3}"/>
          </ac:spMkLst>
        </pc:spChg>
        <pc:spChg chg="add mod">
          <ac:chgData name="Elizabeth Roche" userId="0986ecb2-2606-4fc9-acc9-07e179a250ba" providerId="ADAL" clId="{E964E393-31E5-4E41-9B1E-2A4014E22C0C}" dt="2019-10-22T14:09:09.802" v="44" actId="1076"/>
          <ac:spMkLst>
            <pc:docMk/>
            <pc:sldMk cId="1282814997" sldId="342"/>
            <ac:spMk id="30" creationId="{22F7C886-95F6-48F2-BAB2-63E44555432C}"/>
          </ac:spMkLst>
        </pc:spChg>
        <pc:spChg chg="add mod">
          <ac:chgData name="Elizabeth Roche" userId="0986ecb2-2606-4fc9-acc9-07e179a250ba" providerId="ADAL" clId="{E964E393-31E5-4E41-9B1E-2A4014E22C0C}" dt="2019-10-22T14:09:15.256" v="46" actId="1076"/>
          <ac:spMkLst>
            <pc:docMk/>
            <pc:sldMk cId="1282814997" sldId="342"/>
            <ac:spMk id="31" creationId="{D12D2DEE-B522-4CBE-994A-4634B1769088}"/>
          </ac:spMkLst>
        </pc:spChg>
        <pc:spChg chg="add mod">
          <ac:chgData name="Elizabeth Roche" userId="0986ecb2-2606-4fc9-acc9-07e179a250ba" providerId="ADAL" clId="{E964E393-31E5-4E41-9B1E-2A4014E22C0C}" dt="2019-10-22T14:09:23.648" v="48" actId="1076"/>
          <ac:spMkLst>
            <pc:docMk/>
            <pc:sldMk cId="1282814997" sldId="342"/>
            <ac:spMk id="32" creationId="{495344F9-A720-475E-8F71-CAA024BBB392}"/>
          </ac:spMkLst>
        </pc:spChg>
        <pc:spChg chg="add mod">
          <ac:chgData name="Elizabeth Roche" userId="0986ecb2-2606-4fc9-acc9-07e179a250ba" providerId="ADAL" clId="{E964E393-31E5-4E41-9B1E-2A4014E22C0C}" dt="2019-10-22T14:09:28.303" v="50" actId="1076"/>
          <ac:spMkLst>
            <pc:docMk/>
            <pc:sldMk cId="1282814997" sldId="342"/>
            <ac:spMk id="33" creationId="{785850AC-62C5-4201-BBEB-6B706C0A7481}"/>
          </ac:spMkLst>
        </pc:spChg>
        <pc:spChg chg="add mod">
          <ac:chgData name="Elizabeth Roche" userId="0986ecb2-2606-4fc9-acc9-07e179a250ba" providerId="ADAL" clId="{E964E393-31E5-4E41-9B1E-2A4014E22C0C}" dt="2019-10-22T14:09:33.320" v="52" actId="1076"/>
          <ac:spMkLst>
            <pc:docMk/>
            <pc:sldMk cId="1282814997" sldId="342"/>
            <ac:spMk id="34" creationId="{5437DBBB-847E-4D4E-A18E-91FF14064E0D}"/>
          </ac:spMkLst>
        </pc:spChg>
        <pc:spChg chg="add mod">
          <ac:chgData name="Elizabeth Roche" userId="0986ecb2-2606-4fc9-acc9-07e179a250ba" providerId="ADAL" clId="{E964E393-31E5-4E41-9B1E-2A4014E22C0C}" dt="2019-10-22T14:09:39.711" v="54" actId="1076"/>
          <ac:spMkLst>
            <pc:docMk/>
            <pc:sldMk cId="1282814997" sldId="342"/>
            <ac:spMk id="35" creationId="{58DD72FB-E4CE-4041-BE67-21719F45B79B}"/>
          </ac:spMkLst>
        </pc:spChg>
        <pc:spChg chg="add mod">
          <ac:chgData name="Elizabeth Roche" userId="0986ecb2-2606-4fc9-acc9-07e179a250ba" providerId="ADAL" clId="{E964E393-31E5-4E41-9B1E-2A4014E22C0C}" dt="2019-10-22T14:09:43.855" v="56" actId="1076"/>
          <ac:spMkLst>
            <pc:docMk/>
            <pc:sldMk cId="1282814997" sldId="342"/>
            <ac:spMk id="36" creationId="{B6615946-9D41-49F2-AC0F-12DC061FC789}"/>
          </ac:spMkLst>
        </pc:spChg>
        <pc:spChg chg="add mod">
          <ac:chgData name="Elizabeth Roche" userId="0986ecb2-2606-4fc9-acc9-07e179a250ba" providerId="ADAL" clId="{E964E393-31E5-4E41-9B1E-2A4014E22C0C}" dt="2019-10-22T14:09:48.087" v="58" actId="1076"/>
          <ac:spMkLst>
            <pc:docMk/>
            <pc:sldMk cId="1282814997" sldId="342"/>
            <ac:spMk id="37" creationId="{97E1E9CD-95FF-4667-B0F9-0EB319172BF7}"/>
          </ac:spMkLst>
        </pc:spChg>
        <pc:spChg chg="add mod">
          <ac:chgData name="Elizabeth Roche" userId="0986ecb2-2606-4fc9-acc9-07e179a250ba" providerId="ADAL" clId="{E964E393-31E5-4E41-9B1E-2A4014E22C0C}" dt="2019-10-22T14:09:58.687" v="62" actId="1076"/>
          <ac:spMkLst>
            <pc:docMk/>
            <pc:sldMk cId="1282814997" sldId="342"/>
            <ac:spMk id="38" creationId="{EBA9FC99-76A2-40CC-A6DA-7B9A25DB1066}"/>
          </ac:spMkLst>
        </pc:spChg>
        <pc:spChg chg="add mod">
          <ac:chgData name="Elizabeth Roche" userId="0986ecb2-2606-4fc9-acc9-07e179a250ba" providerId="ADAL" clId="{E964E393-31E5-4E41-9B1E-2A4014E22C0C}" dt="2019-10-22T14:10:06.457" v="64" actId="1076"/>
          <ac:spMkLst>
            <pc:docMk/>
            <pc:sldMk cId="1282814997" sldId="342"/>
            <ac:spMk id="39" creationId="{52BEA10B-3499-4F36-A465-414EB2F014E7}"/>
          </ac:spMkLst>
        </pc:spChg>
        <pc:spChg chg="add mod">
          <ac:chgData name="Elizabeth Roche" userId="0986ecb2-2606-4fc9-acc9-07e179a250ba" providerId="ADAL" clId="{E964E393-31E5-4E41-9B1E-2A4014E22C0C}" dt="2019-10-22T14:10:11.582" v="66" actId="1076"/>
          <ac:spMkLst>
            <pc:docMk/>
            <pc:sldMk cId="1282814997" sldId="342"/>
            <ac:spMk id="40" creationId="{FC70CB62-957E-4AAB-862B-C546CEFC660E}"/>
          </ac:spMkLst>
        </pc:spChg>
        <pc:spChg chg="add mod">
          <ac:chgData name="Elizabeth Roche" userId="0986ecb2-2606-4fc9-acc9-07e179a250ba" providerId="ADAL" clId="{E964E393-31E5-4E41-9B1E-2A4014E22C0C}" dt="2019-10-22T14:10:16.527" v="68" actId="1076"/>
          <ac:spMkLst>
            <pc:docMk/>
            <pc:sldMk cId="1282814997" sldId="342"/>
            <ac:spMk id="41" creationId="{F8FBA3C1-4799-4D5D-BD3B-A5B2FC54C94A}"/>
          </ac:spMkLst>
        </pc:spChg>
        <pc:spChg chg="add mod">
          <ac:chgData name="Elizabeth Roche" userId="0986ecb2-2606-4fc9-acc9-07e179a250ba" providerId="ADAL" clId="{E964E393-31E5-4E41-9B1E-2A4014E22C0C}" dt="2019-10-22T14:10:21.143" v="70" actId="1076"/>
          <ac:spMkLst>
            <pc:docMk/>
            <pc:sldMk cId="1282814997" sldId="342"/>
            <ac:spMk id="42" creationId="{BE61B27A-F86A-44AB-B8D6-A67931E83FC0}"/>
          </ac:spMkLst>
        </pc:spChg>
        <pc:spChg chg="add mod">
          <ac:chgData name="Elizabeth Roche" userId="0986ecb2-2606-4fc9-acc9-07e179a250ba" providerId="ADAL" clId="{E964E393-31E5-4E41-9B1E-2A4014E22C0C}" dt="2019-10-22T14:10:26.486" v="72" actId="1076"/>
          <ac:spMkLst>
            <pc:docMk/>
            <pc:sldMk cId="1282814997" sldId="342"/>
            <ac:spMk id="43" creationId="{F9B4CA25-935D-49D9-B629-2DDB6A17EDB3}"/>
          </ac:spMkLst>
        </pc:spChg>
        <pc:spChg chg="add mod">
          <ac:chgData name="Elizabeth Roche" userId="0986ecb2-2606-4fc9-acc9-07e179a250ba" providerId="ADAL" clId="{E964E393-31E5-4E41-9B1E-2A4014E22C0C}" dt="2019-10-22T14:11:43.669" v="74" actId="1076"/>
          <ac:spMkLst>
            <pc:docMk/>
            <pc:sldMk cId="1282814997" sldId="342"/>
            <ac:spMk id="44" creationId="{639D39D5-AAB3-4865-8C22-3F23DE17387D}"/>
          </ac:spMkLst>
        </pc:spChg>
        <pc:spChg chg="add mod">
          <ac:chgData name="Elizabeth Roche" userId="0986ecb2-2606-4fc9-acc9-07e179a250ba" providerId="ADAL" clId="{E964E393-31E5-4E41-9B1E-2A4014E22C0C}" dt="2019-10-22T14:11:48.204" v="76" actId="1076"/>
          <ac:spMkLst>
            <pc:docMk/>
            <pc:sldMk cId="1282814997" sldId="342"/>
            <ac:spMk id="45" creationId="{2054A230-0FAD-4E66-B37D-3EB4A90E7203}"/>
          </ac:spMkLst>
        </pc:spChg>
        <pc:picChg chg="add mod">
          <ac:chgData name="Elizabeth Roche" userId="0986ecb2-2606-4fc9-acc9-07e179a250ba" providerId="ADAL" clId="{E964E393-31E5-4E41-9B1E-2A4014E22C0C}" dt="2019-10-22T14:06:23.939" v="11" actId="14100"/>
          <ac:picMkLst>
            <pc:docMk/>
            <pc:sldMk cId="1282814997" sldId="342"/>
            <ac:picMk id="7" creationId="{AF6F5FAB-8BC6-4BC3-8E2A-95110E3F6B6C}"/>
          </ac:picMkLst>
        </pc:picChg>
        <pc:picChg chg="del">
          <ac:chgData name="Elizabeth Roche" userId="0986ecb2-2606-4fc9-acc9-07e179a250ba" providerId="ADAL" clId="{E964E393-31E5-4E41-9B1E-2A4014E22C0C}" dt="2019-10-22T14:05:53.137" v="0" actId="478"/>
          <ac:picMkLst>
            <pc:docMk/>
            <pc:sldMk cId="1282814997" sldId="342"/>
            <ac:picMk id="9" creationId="{B41C8ACE-A781-4663-A1AA-B77719ADB379}"/>
          </ac:picMkLst>
        </pc:picChg>
        <pc:picChg chg="add del">
          <ac:chgData name="Elizabeth Roche" userId="0986ecb2-2606-4fc9-acc9-07e179a250ba" providerId="ADAL" clId="{E964E393-31E5-4E41-9B1E-2A4014E22C0C}" dt="2019-10-22T14:08:02.147" v="20"/>
          <ac:picMkLst>
            <pc:docMk/>
            <pc:sldMk cId="1282814997" sldId="342"/>
            <ac:picMk id="10" creationId="{A25321DE-3AED-444A-BD35-E239E545D21A}"/>
          </ac:picMkLst>
        </pc:picChg>
      </pc:sldChg>
      <pc:sldChg chg="del">
        <pc:chgData name="Elizabeth Roche" userId="0986ecb2-2606-4fc9-acc9-07e179a250ba" providerId="ADAL" clId="{E964E393-31E5-4E41-9B1E-2A4014E22C0C}" dt="2019-11-18T15:52:24.702" v="390" actId="47"/>
        <pc:sldMkLst>
          <pc:docMk/>
          <pc:sldMk cId="3420722712" sldId="343"/>
        </pc:sldMkLst>
      </pc:sldChg>
      <pc:sldChg chg="del">
        <pc:chgData name="Elizabeth Roche" userId="0986ecb2-2606-4fc9-acc9-07e179a250ba" providerId="ADAL" clId="{E964E393-31E5-4E41-9B1E-2A4014E22C0C}" dt="2019-10-30T14:11:03.428" v="119" actId="47"/>
        <pc:sldMkLst>
          <pc:docMk/>
          <pc:sldMk cId="1401787702" sldId="345"/>
        </pc:sldMkLst>
      </pc:sldChg>
      <pc:sldChg chg="modSp">
        <pc:chgData name="Elizabeth Roche" userId="0986ecb2-2606-4fc9-acc9-07e179a250ba" providerId="ADAL" clId="{E964E393-31E5-4E41-9B1E-2A4014E22C0C}" dt="2019-11-18T15:51:55.625" v="389" actId="20577"/>
        <pc:sldMkLst>
          <pc:docMk/>
          <pc:sldMk cId="1655778631" sldId="345"/>
        </pc:sldMkLst>
        <pc:spChg chg="mod">
          <ac:chgData name="Elizabeth Roche" userId="0986ecb2-2606-4fc9-acc9-07e179a250ba" providerId="ADAL" clId="{E964E393-31E5-4E41-9B1E-2A4014E22C0C}" dt="2019-11-18T15:51:55.625" v="389" actId="20577"/>
          <ac:spMkLst>
            <pc:docMk/>
            <pc:sldMk cId="1655778631" sldId="345"/>
            <ac:spMk id="3" creationId="{7E030776-1DB8-47BB-B00B-F54CB61B4A19}"/>
          </ac:spMkLst>
        </pc:spChg>
      </pc:sldChg>
    </pc:docChg>
  </pc:docChgLst>
  <pc:docChgLst>
    <pc:chgData name="Elizabeth Roche" userId="0986ecb2-2606-4fc9-acc9-07e179a250ba" providerId="ADAL" clId="{741569DC-754B-4286-A53C-2A1673E998F6}"/>
    <pc:docChg chg="undo custSel modSld">
      <pc:chgData name="Elizabeth Roche" userId="0986ecb2-2606-4fc9-acc9-07e179a250ba" providerId="ADAL" clId="{741569DC-754B-4286-A53C-2A1673E998F6}" dt="2020-01-28T10:29:51.160" v="73" actId="20577"/>
      <pc:docMkLst>
        <pc:docMk/>
      </pc:docMkLst>
      <pc:sldChg chg="modSp">
        <pc:chgData name="Elizabeth Roche" userId="0986ecb2-2606-4fc9-acc9-07e179a250ba" providerId="ADAL" clId="{741569DC-754B-4286-A53C-2A1673E998F6}" dt="2020-01-28T10:05:33.290" v="5" actId="1076"/>
        <pc:sldMkLst>
          <pc:docMk/>
          <pc:sldMk cId="2650248053" sldId="262"/>
        </pc:sldMkLst>
        <pc:spChg chg="mod">
          <ac:chgData name="Elizabeth Roche" userId="0986ecb2-2606-4fc9-acc9-07e179a250ba" providerId="ADAL" clId="{741569DC-754B-4286-A53C-2A1673E998F6}" dt="2020-01-28T10:05:33.290" v="5" actId="1076"/>
          <ac:spMkLst>
            <pc:docMk/>
            <pc:sldMk cId="2650248053" sldId="262"/>
            <ac:spMk id="2" creationId="{8D686EDE-A83E-4A3D-BBC2-BDCF60A95A88}"/>
          </ac:spMkLst>
        </pc:spChg>
      </pc:sldChg>
      <pc:sldChg chg="modNotesTx">
        <pc:chgData name="Elizabeth Roche" userId="0986ecb2-2606-4fc9-acc9-07e179a250ba" providerId="ADAL" clId="{741569DC-754B-4286-A53C-2A1673E998F6}" dt="2020-01-28T10:29:07.041" v="72" actId="6549"/>
        <pc:sldMkLst>
          <pc:docMk/>
          <pc:sldMk cId="917302433" sldId="272"/>
        </pc:sldMkLst>
      </pc:sldChg>
      <pc:sldChg chg="modSp">
        <pc:chgData name="Elizabeth Roche" userId="0986ecb2-2606-4fc9-acc9-07e179a250ba" providerId="ADAL" clId="{741569DC-754B-4286-A53C-2A1673E998F6}" dt="2020-01-28T10:09:56.218" v="8" actId="14100"/>
        <pc:sldMkLst>
          <pc:docMk/>
          <pc:sldMk cId="1938957582" sldId="276"/>
        </pc:sldMkLst>
        <pc:spChg chg="mod">
          <ac:chgData name="Elizabeth Roche" userId="0986ecb2-2606-4fc9-acc9-07e179a250ba" providerId="ADAL" clId="{741569DC-754B-4286-A53C-2A1673E998F6}" dt="2020-01-28T10:09:48.864" v="6" actId="255"/>
          <ac:spMkLst>
            <pc:docMk/>
            <pc:sldMk cId="1938957582" sldId="276"/>
            <ac:spMk id="3" creationId="{26A2C7A2-D9DD-41EB-B97C-6AA86B9FEFA8}"/>
          </ac:spMkLst>
        </pc:spChg>
        <pc:spChg chg="mod">
          <ac:chgData name="Elizabeth Roche" userId="0986ecb2-2606-4fc9-acc9-07e179a250ba" providerId="ADAL" clId="{741569DC-754B-4286-A53C-2A1673E998F6}" dt="2020-01-28T10:09:56.218" v="8" actId="14100"/>
          <ac:spMkLst>
            <pc:docMk/>
            <pc:sldMk cId="1938957582" sldId="276"/>
            <ac:spMk id="4" creationId="{87EAD21E-1287-470D-AE9D-53BED7D6FE7E}"/>
          </ac:spMkLst>
        </pc:spChg>
      </pc:sldChg>
      <pc:sldChg chg="modSp">
        <pc:chgData name="Elizabeth Roche" userId="0986ecb2-2606-4fc9-acc9-07e179a250ba" providerId="ADAL" clId="{741569DC-754B-4286-A53C-2A1673E998F6}" dt="2020-01-28T10:10:28.343" v="10" actId="14100"/>
        <pc:sldMkLst>
          <pc:docMk/>
          <pc:sldMk cId="273170641" sldId="315"/>
        </pc:sldMkLst>
        <pc:spChg chg="mod">
          <ac:chgData name="Elizabeth Roche" userId="0986ecb2-2606-4fc9-acc9-07e179a250ba" providerId="ADAL" clId="{741569DC-754B-4286-A53C-2A1673E998F6}" dt="2020-01-28T10:10:28.343" v="10" actId="14100"/>
          <ac:spMkLst>
            <pc:docMk/>
            <pc:sldMk cId="273170641" sldId="315"/>
            <ac:spMk id="3" creationId="{A10F076C-3A90-43A6-B48E-340A65D9D0A6}"/>
          </ac:spMkLst>
        </pc:spChg>
      </pc:sldChg>
      <pc:sldChg chg="modNotesTx">
        <pc:chgData name="Elizabeth Roche" userId="0986ecb2-2606-4fc9-acc9-07e179a250ba" providerId="ADAL" clId="{741569DC-754B-4286-A53C-2A1673E998F6}" dt="2020-01-28T10:29:51.160" v="73" actId="20577"/>
        <pc:sldMkLst>
          <pc:docMk/>
          <pc:sldMk cId="2306888760" sldId="337"/>
        </pc:sldMkLst>
      </pc:sldChg>
      <pc:sldChg chg="modSp">
        <pc:chgData name="Elizabeth Roche" userId="0986ecb2-2606-4fc9-acc9-07e179a250ba" providerId="ADAL" clId="{741569DC-754B-4286-A53C-2A1673E998F6}" dt="2020-01-28T10:12:21.406" v="69" actId="113"/>
        <pc:sldMkLst>
          <pc:docMk/>
          <pc:sldMk cId="2300454354" sldId="339"/>
        </pc:sldMkLst>
        <pc:graphicFrameChg chg="mod">
          <ac:chgData name="Elizabeth Roche" userId="0986ecb2-2606-4fc9-acc9-07e179a250ba" providerId="ADAL" clId="{741569DC-754B-4286-A53C-2A1673E998F6}" dt="2020-01-28T10:12:21.406" v="69" actId="113"/>
          <ac:graphicFrameMkLst>
            <pc:docMk/>
            <pc:sldMk cId="2300454354" sldId="339"/>
            <ac:graphicFrameMk id="16" creationId="{AF9B5CAF-AF3E-4ABF-9A70-5831E87E50E7}"/>
          </ac:graphicFrameMkLst>
        </pc:graphicFrameChg>
      </pc:sldChg>
      <pc:sldChg chg="modSp">
        <pc:chgData name="Elizabeth Roche" userId="0986ecb2-2606-4fc9-acc9-07e179a250ba" providerId="ADAL" clId="{741569DC-754B-4286-A53C-2A1673E998F6}" dt="2020-01-28T10:11:55.078" v="42" actId="113"/>
        <pc:sldMkLst>
          <pc:docMk/>
          <pc:sldMk cId="2185925319" sldId="346"/>
        </pc:sldMkLst>
        <pc:graphicFrameChg chg="mod">
          <ac:chgData name="Elizabeth Roche" userId="0986ecb2-2606-4fc9-acc9-07e179a250ba" providerId="ADAL" clId="{741569DC-754B-4286-A53C-2A1673E998F6}" dt="2020-01-28T10:11:55.078" v="42" actId="113"/>
          <ac:graphicFrameMkLst>
            <pc:docMk/>
            <pc:sldMk cId="2185925319" sldId="346"/>
            <ac:graphicFrameMk id="16" creationId="{AF9B5CAF-AF3E-4ABF-9A70-5831E87E50E7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A7051-4890-4F06-AC50-20BFA053112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AEF1A-C13C-4FD3-8C36-0BFAA1F4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68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www.who.int</a:t>
            </a:r>
            <a:r>
              <a:rPr lang="en-US" dirty="0" smtClean="0"/>
              <a:t>/emergencies/diseases/novel-coronavirus-2019/advice-for-public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www.bbc.co.uk</a:t>
            </a:r>
            <a:r>
              <a:rPr lang="en-US" dirty="0" smtClean="0"/>
              <a:t>/bitesize/guides/zr46fg8/revision/7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706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https://www.cdc.gov/handwashing/why-handwashing.html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881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https://www.nhs.uk/live-well/healthy-body/best-way-to-wash-your-hands/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61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www.history.com</a:t>
            </a:r>
            <a:r>
              <a:rPr lang="en-US" dirty="0" smtClean="0"/>
              <a:t>/topics/world-war-</a:t>
            </a:r>
            <a:r>
              <a:rPr lang="en-US" dirty="0" err="1" smtClean="0"/>
              <a:t>i</a:t>
            </a:r>
            <a:r>
              <a:rPr lang="en-US" dirty="0" smtClean="0"/>
              <a:t>/1918-flu-pandemic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www.historians.org</a:t>
            </a:r>
            <a:r>
              <a:rPr lang="en-US" dirty="0" smtClean="0"/>
              <a:t>/publications-and-directories/perspectives-on-history/may-2009/the-great-pandemic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designyoutrust.com</a:t>
            </a:r>
            <a:r>
              <a:rPr lang="en-US" dirty="0" smtClean="0"/>
              <a:t>/2020/03/historical-photos-of-the-1918-spanish-flu-that-show-what-a-global-pandemic-looked-like-in-the-1910s/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www.nhs.uk</a:t>
            </a:r>
            <a:r>
              <a:rPr lang="en-US" dirty="0" smtClean="0"/>
              <a:t>/conditions/coronavirus-covid-19/#overview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99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https://microbiologyonline.org/about-microbiology/introducing-microbes/bacteria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58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https://www.natgeokids.com/uk/primary-resource/bacteria-primary-resource/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573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https://www.bbc.co.uk/bitesize/guides/z243g82/revision/2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61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https://www.safefood.eu/Food-safety/Food-Poisoning.aspx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08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https://www.youtube.com/watch?v=WlGQaVgfpmw&amp;t=82s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217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https://www.nhs.uk/conditions/vaccinations/nhs-vaccinations-and-when-to-have-them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AEF1A-C13C-4FD3-8C36-0BFAA1F40ED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08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9122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43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9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06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55426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558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468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03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14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3218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56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1679CD-6691-4457-B74D-8BBE046A666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FD2659A-5D84-4489-B405-E84DDE972DF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122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9FE156-38C0-43AB-A756-A62A68BE6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Spreading Germs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1333C6-7CD8-4907-AC9E-6325338EDB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Pharmabees</a:t>
            </a:r>
            <a:r>
              <a:rPr lang="en-GB" dirty="0"/>
              <a:t> </a:t>
            </a:r>
            <a:r>
              <a:rPr lang="en-GB" dirty="0" smtClean="0"/>
              <a:t>- Cardiff University</a:t>
            </a:r>
            <a:endParaRPr lang="en-GB" dirty="0"/>
          </a:p>
        </p:txBody>
      </p:sp>
      <p:pic>
        <p:nvPicPr>
          <p:cNvPr id="5" name="Graphic 4" descr="Medicine">
            <a:extLst>
              <a:ext uri="{FF2B5EF4-FFF2-40B4-BE49-F238E27FC236}">
                <a16:creationId xmlns:a16="http://schemas.microsoft.com/office/drawing/2014/main" xmlns="" id="{E1DDA750-EBC3-43C2-A65C-8D6185ED1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40208" y="4098330"/>
            <a:ext cx="1395046" cy="13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8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BB8C1D0E-0B06-46C9-A8BD-A8E13FF99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7D1ADC4A-8537-4084-99C7-F8D378A640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D9453AC2-8882-459A-8985-3E24DD42AE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C4986E-BC76-4B2E-91DA-152FE7C3E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6563" b="23153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81E36-84C5-40F1-B1C6-EB28A99E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dirty="0">
                <a:solidFill>
                  <a:srgbClr val="FFFFFF"/>
                </a:solidFill>
              </a:rPr>
              <a:t>Activity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30776-1DB8-47BB-B00B-F54CB61B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7930" y="5227130"/>
            <a:ext cx="9819860" cy="1364624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algn="ctr"/>
            <a:r>
              <a:rPr lang="en-US" sz="8400" dirty="0">
                <a:solidFill>
                  <a:srgbClr val="FFFFFF"/>
                </a:solidFill>
              </a:rPr>
              <a:t>Let’s swab for bacteria</a:t>
            </a:r>
            <a:r>
              <a:rPr lang="en-US" sz="8400" dirty="0" smtClean="0">
                <a:solidFill>
                  <a:srgbClr val="FFFFFF"/>
                </a:solidFill>
              </a:rPr>
              <a:t>!</a:t>
            </a:r>
          </a:p>
          <a:p>
            <a:pPr algn="ctr"/>
            <a:r>
              <a:rPr lang="en-US" sz="3800" dirty="0"/>
              <a:t>Download </a:t>
            </a:r>
            <a:r>
              <a:rPr lang="en-US" sz="3800" dirty="0" smtClean="0"/>
              <a:t>the </a:t>
            </a:r>
          </a:p>
          <a:p>
            <a:pPr algn="ctr"/>
            <a:r>
              <a:rPr lang="en-US" sz="3800" dirty="0" smtClean="0"/>
              <a:t>“Where does Bacteria Grow” </a:t>
            </a:r>
          </a:p>
          <a:p>
            <a:pPr algn="ctr"/>
            <a:r>
              <a:rPr lang="en-US" sz="3800" dirty="0" smtClean="0"/>
              <a:t>Activity </a:t>
            </a:r>
            <a:r>
              <a:rPr lang="en-US" sz="3800" dirty="0"/>
              <a:t>Sheet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D4A11FEA-6E98-401C-B708-DA2C95081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82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xmlns="" id="{841EFD0D-0D37-447B-B1EA-4F7197E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xmlns="" id="{5A6DFF24-307B-44B0-93F0-893676F14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xmlns="" id="{2D6CE9D5-28BB-4329-B5E2-B06131F27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xmlns="" id="{8D9F7D40-5D59-4F59-A331-D8F7710AC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xmlns="" id="{E2B1BC2F-AEBF-4990-A7F9-197AAF28BC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7D7D4D-F684-4728-8F74-016D2687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636" y="140678"/>
            <a:ext cx="3787022" cy="129055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Where will you find bacteria?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B539C7-A5BC-4464-BD4B-F947C79A3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9772" y="1571913"/>
            <a:ext cx="3924886" cy="510718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Where can you find germs in </a:t>
            </a:r>
            <a:r>
              <a:rPr lang="en-US" dirty="0" smtClean="0">
                <a:solidFill>
                  <a:schemeClr val="bg1"/>
                </a:solidFill>
              </a:rPr>
              <a:t>your home?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Pick a spot or item in </a:t>
            </a:r>
            <a:r>
              <a:rPr lang="en-US" dirty="0" smtClean="0">
                <a:solidFill>
                  <a:schemeClr val="bg1"/>
                </a:solidFill>
              </a:rPr>
              <a:t>you </a:t>
            </a:r>
            <a:r>
              <a:rPr lang="en-US" dirty="0">
                <a:solidFill>
                  <a:schemeClr val="bg1"/>
                </a:solidFill>
              </a:rPr>
              <a:t>are going to swab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Make a </a:t>
            </a:r>
            <a:r>
              <a:rPr lang="en-US" b="1" dirty="0">
                <a:solidFill>
                  <a:schemeClr val="bg1"/>
                </a:solidFill>
              </a:rPr>
              <a:t>hypothesis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Where </a:t>
            </a:r>
            <a:r>
              <a:rPr lang="en-US" sz="2000" dirty="0" smtClean="0">
                <a:solidFill>
                  <a:schemeClr val="bg1"/>
                </a:solidFill>
              </a:rPr>
              <a:t>will </a:t>
            </a:r>
            <a:r>
              <a:rPr lang="en-US" sz="2000" dirty="0">
                <a:solidFill>
                  <a:schemeClr val="bg1"/>
                </a:solidFill>
              </a:rPr>
              <a:t>have the most bacteria?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 sure to write down what you swabbed, so you can compare results </a:t>
            </a:r>
            <a:r>
              <a:rPr lang="en-US" sz="2000" dirty="0" smtClean="0">
                <a:solidFill>
                  <a:schemeClr val="bg1"/>
                </a:solidFill>
              </a:rPr>
              <a:t>later</a:t>
            </a:r>
          </a:p>
          <a:p>
            <a:pPr>
              <a:buClr>
                <a:schemeClr val="bg1"/>
              </a:buClr>
            </a:pPr>
            <a:r>
              <a:rPr lang="en-GB" sz="2200" dirty="0" smtClean="0">
                <a:solidFill>
                  <a:schemeClr val="bg1"/>
                </a:solidFill>
              </a:rPr>
              <a:t>Draw a map of your home and plot the results to identify </a:t>
            </a:r>
            <a:r>
              <a:rPr lang="en-GB" sz="2200" dirty="0">
                <a:solidFill>
                  <a:schemeClr val="bg1"/>
                </a:solidFill>
              </a:rPr>
              <a:t>which spots in your </a:t>
            </a:r>
            <a:r>
              <a:rPr lang="en-GB" sz="2200" dirty="0" smtClean="0">
                <a:solidFill>
                  <a:schemeClr val="bg1"/>
                </a:solidFill>
              </a:rPr>
              <a:t>home </a:t>
            </a:r>
            <a:r>
              <a:rPr lang="en-GB" sz="2200" dirty="0">
                <a:solidFill>
                  <a:schemeClr val="bg1"/>
                </a:solidFill>
              </a:rPr>
              <a:t>have the most </a:t>
            </a:r>
            <a:r>
              <a:rPr lang="en-GB" sz="2200" dirty="0" smtClean="0">
                <a:solidFill>
                  <a:schemeClr val="bg1"/>
                </a:solidFill>
              </a:rPr>
              <a:t>bacteria</a:t>
            </a:r>
            <a:endParaRPr lang="en-GB" sz="2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40" y="928785"/>
            <a:ext cx="5841163" cy="497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96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86EDE-A83E-4A3D-BBC2-BDCF60A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297" y="645107"/>
            <a:ext cx="4194175" cy="1374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/>
              <a:t>How do we swab for bacteria?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7224C-5D6E-4F21-AA73-D3F0BB5EA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/>
              <a:t>First, we need a swab </a:t>
            </a:r>
          </a:p>
          <a:p>
            <a:r>
              <a:rPr lang="en-US" dirty="0"/>
              <a:t>The swab needs to be clean, with no bacteria on it to start</a:t>
            </a:r>
          </a:p>
          <a:p>
            <a:pPr lvl="1"/>
            <a:r>
              <a:rPr lang="en-US" dirty="0"/>
              <a:t>If the swab is dirty, then the results of our experiment won’t work</a:t>
            </a:r>
          </a:p>
          <a:p>
            <a:pPr lvl="1"/>
            <a:r>
              <a:rPr lang="en-US" dirty="0"/>
              <a:t>We call this </a:t>
            </a:r>
            <a:r>
              <a:rPr lang="en-US" b="1" dirty="0"/>
              <a:t>contamination</a:t>
            </a:r>
            <a:r>
              <a:rPr lang="en-US" dirty="0"/>
              <a:t> </a:t>
            </a:r>
          </a:p>
          <a:p>
            <a:r>
              <a:rPr lang="en-US" dirty="0"/>
              <a:t>Today we will be using a cotton bud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1A70F1D-152D-4587-8849-B373227FAF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606" r="25648" b="-1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4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B197A-6531-4512-94DA-15310424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will we grow our bacteria?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1623A6-A412-4613-8DA7-102D9B1D24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We will swab our bacteria onto a sterile potato slice</a:t>
            </a:r>
          </a:p>
          <a:p>
            <a:r>
              <a:rPr lang="en-GB" dirty="0"/>
              <a:t>Potato slices are food for the bacteria</a:t>
            </a:r>
          </a:p>
          <a:p>
            <a:r>
              <a:rPr lang="en-GB" dirty="0"/>
              <a:t>The potato has been boiled to </a:t>
            </a:r>
            <a:r>
              <a:rPr lang="en-GB" b="1" dirty="0"/>
              <a:t>sterilize </a:t>
            </a:r>
            <a:r>
              <a:rPr lang="en-GB" dirty="0"/>
              <a:t>it, then sliced </a:t>
            </a:r>
          </a:p>
          <a:p>
            <a:r>
              <a:rPr lang="en-GB" dirty="0"/>
              <a:t>After you swab your bacteria, immediately swab onto the potato slice</a:t>
            </a:r>
          </a:p>
          <a:p>
            <a:r>
              <a:rPr lang="en-GB" dirty="0"/>
              <a:t>Put the potato slice in a warm, dark place</a:t>
            </a:r>
          </a:p>
        </p:txBody>
      </p:sp>
      <p:pic>
        <p:nvPicPr>
          <p:cNvPr id="6" name="Content Placeholder 5" descr="A picture containing dark, object&#10;&#10;Description automatically generated">
            <a:extLst>
              <a:ext uri="{FF2B5EF4-FFF2-40B4-BE49-F238E27FC236}">
                <a16:creationId xmlns:a16="http://schemas.microsoft.com/office/drawing/2014/main" xmlns="" id="{8C6DF686-0790-4984-8317-9E8F9A1B47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51" y="2074985"/>
            <a:ext cx="4080474" cy="3619500"/>
          </a:xfrm>
        </p:spPr>
      </p:pic>
    </p:spTree>
    <p:extLst>
      <p:ext uri="{BB962C8B-B14F-4D97-AF65-F5344CB8AC3E}">
        <p14:creationId xmlns:p14="http://schemas.microsoft.com/office/powerpoint/2010/main" val="458682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C24C8-3787-4A9E-9D8D-70BD4377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266701"/>
            <a:ext cx="4238072" cy="1168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What will our bacteria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D771A9-D327-4756-B0A0-B9E1D2164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542" y="1435100"/>
            <a:ext cx="3704157" cy="46735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Let your bacteria grow in a warm dark place and check back in 24-48 hours.</a:t>
            </a:r>
          </a:p>
          <a:p>
            <a:pPr>
              <a:lnSpc>
                <a:spcPct val="100000"/>
              </a:lnSpc>
            </a:pPr>
            <a:r>
              <a:rPr lang="en-US" dirty="0"/>
              <a:t>This is called </a:t>
            </a:r>
            <a:r>
              <a:rPr lang="en-US" b="1" dirty="0"/>
              <a:t>incubation</a:t>
            </a:r>
          </a:p>
          <a:p>
            <a:pPr>
              <a:lnSpc>
                <a:spcPct val="100000"/>
              </a:lnSpc>
            </a:pPr>
            <a:r>
              <a:rPr lang="en-US" dirty="0"/>
              <a:t>On your potato slice you will </a:t>
            </a:r>
            <a:r>
              <a:rPr lang="en-US" dirty="0" smtClean="0"/>
              <a:t>see </a:t>
            </a:r>
            <a:r>
              <a:rPr lang="en-US" b="1" dirty="0"/>
              <a:t>bacterial </a:t>
            </a:r>
            <a:r>
              <a:rPr lang="en-US" b="1" dirty="0" smtClean="0"/>
              <a:t>colonies</a:t>
            </a: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sz="2000" dirty="0"/>
              <a:t>A colony is a mass of bacteria, it can be thousands of bacteria!</a:t>
            </a:r>
          </a:p>
          <a:p>
            <a:pPr>
              <a:lnSpc>
                <a:spcPct val="100000"/>
              </a:lnSpc>
            </a:pPr>
            <a:r>
              <a:rPr lang="en-US" b="1" dirty="0"/>
              <a:t>Microbiologists</a:t>
            </a:r>
            <a:r>
              <a:rPr lang="en-US" dirty="0"/>
              <a:t> use bacterial colonies to identify and study bacteria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4AC3CA5-B5A0-4B0B-A997-A2C35ECE5A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37" y="645107"/>
            <a:ext cx="419553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26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BB8C1D0E-0B06-46C9-A8BD-A8E13FF99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7D1ADC4A-8537-4084-99C7-F8D378A640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D9453AC2-8882-459A-8985-3E24DD42AE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C4986E-BC76-4B2E-91DA-152FE7C3E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6563" b="23153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81E36-84C5-40F1-B1C6-EB28A99E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dirty="0">
                <a:solidFill>
                  <a:srgbClr val="FFFFFF"/>
                </a:solidFill>
              </a:rPr>
              <a:t>End of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30776-1DB8-47BB-B00B-F54CB61B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0942" y="5979196"/>
            <a:ext cx="9113580" cy="396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Let’s swab for bacteria!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D4A11FEA-6E98-401C-B708-DA2C95081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34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6343F0-7AC4-42C5-BCFC-556C827D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Wash your hands!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A6AAB-C915-4BDC-B230-F1257F260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1619250"/>
            <a:ext cx="4800600" cy="3619500"/>
          </a:xfrm>
        </p:spPr>
        <p:txBody>
          <a:bodyPr/>
          <a:lstStyle/>
          <a:p>
            <a:r>
              <a:rPr lang="en-GB" sz="2400" dirty="0"/>
              <a:t>You can prevent infections by:</a:t>
            </a:r>
          </a:p>
          <a:p>
            <a:pPr lvl="1"/>
            <a:r>
              <a:rPr lang="en-GB" sz="2200" dirty="0"/>
              <a:t> regularly washing your hands</a:t>
            </a:r>
          </a:p>
          <a:p>
            <a:pPr lvl="1"/>
            <a:r>
              <a:rPr lang="en-GB" sz="2200" dirty="0"/>
              <a:t>prepare food hygienically</a:t>
            </a:r>
          </a:p>
          <a:p>
            <a:pPr lvl="1"/>
            <a:r>
              <a:rPr lang="en-GB" sz="2200" dirty="0"/>
              <a:t>avoiding close contact with sick people</a:t>
            </a:r>
          </a:p>
          <a:p>
            <a:pPr lvl="1"/>
            <a:r>
              <a:rPr lang="en-GB" sz="2200" dirty="0"/>
              <a:t>keeping vaccinations up to date</a:t>
            </a:r>
          </a:p>
          <a:p>
            <a:endParaRPr lang="en-GB" dirty="0"/>
          </a:p>
        </p:txBody>
      </p:sp>
      <p:pic>
        <p:nvPicPr>
          <p:cNvPr id="6" name="Content Placeholder 5" descr="A person standing in a kitchen&#10;&#10;Description automatically generated">
            <a:extLst>
              <a:ext uri="{FF2B5EF4-FFF2-40B4-BE49-F238E27FC236}">
                <a16:creationId xmlns:a16="http://schemas.microsoft.com/office/drawing/2014/main" xmlns="" id="{89F7F657-8CC4-4A62-A714-7EAC3CF9CF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76" y="1381129"/>
            <a:ext cx="3573409" cy="2641728"/>
          </a:xfrm>
        </p:spPr>
      </p:pic>
      <p:pic>
        <p:nvPicPr>
          <p:cNvPr id="12" name="Picture 11" descr="A person sitting on a table&#10;&#10;Description automatically generated">
            <a:extLst>
              <a:ext uri="{FF2B5EF4-FFF2-40B4-BE49-F238E27FC236}">
                <a16:creationId xmlns:a16="http://schemas.microsoft.com/office/drawing/2014/main" xmlns="" id="{DD0F45CE-8A6D-4563-A279-DAD960896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42" y="4719941"/>
            <a:ext cx="3990168" cy="1755674"/>
          </a:xfrm>
          <a:prstGeom prst="rect">
            <a:avLst/>
          </a:prstGeom>
        </p:spPr>
      </p:pic>
      <p:pic>
        <p:nvPicPr>
          <p:cNvPr id="14" name="Picture 13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xmlns="" id="{FFD0E243-E781-476D-BC83-6657FA4C4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88" y="4534643"/>
            <a:ext cx="3897534" cy="194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2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841EFD0D-0D37-447B-B1EA-4F7197E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A6DFF24-307B-44B0-93F0-893676F14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B3D315-2706-4149-873C-331EDFAFEF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B3A0EE-B393-43F8-A6E3-FE945F29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30" y="344731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Hand washing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04E398-086D-467C-B390-9F9079FA7A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54F967-71E0-47BE-B68C-973D5B01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214" y="1619391"/>
            <a:ext cx="5218566" cy="471514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Keeping hands clean is one of the most important steps we can take to avoid getting sick and spreading germs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Many diseases and conditions are spread by not washing hands with soap and clean, running water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Germs can get onto hands after people use the toilet or handling raw meats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single gram of human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feaces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can contain one trillion germs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That’s about the weight of a paper clip 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xmlns="" id="{20E344BB-E23E-4198-B2C7-8E752C6A9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A picture containing person, indoor, table&#10;&#10;Description automatically generated">
            <a:extLst>
              <a:ext uri="{FF2B5EF4-FFF2-40B4-BE49-F238E27FC236}">
                <a16:creationId xmlns:a16="http://schemas.microsoft.com/office/drawing/2014/main" xmlns="" id="{E0A00BB4-6C37-4510-A22A-BA8B283296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6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841EFD0D-0D37-447B-B1EA-4F7197E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A6DFF24-307B-44B0-93F0-893676F14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962A-543B-4DAA-9712-AB2BFCF3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933" y="317980"/>
            <a:ext cx="5936642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Wash your hands!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F076C-3A90-43A6-B48E-340A65D9D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9508" y="1248936"/>
            <a:ext cx="4647278" cy="5291084"/>
          </a:xfrm>
        </p:spPr>
        <p:txBody>
          <a:bodyPr vert="horz" lIns="91440" tIns="45720" rIns="91440" bIns="45720" rtlCol="0">
            <a:noAutofit/>
          </a:bodyPr>
          <a:lstStyle/>
          <a:p>
            <a:pPr marL="57150" indent="-285750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Handwashing with soap removes germs from hands and prevent infections because: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People frequently touch their eyes, nose, and mouth without even realizing it, which is how germs can get into the body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Germs from unwashed hands can get into foods and drinks while people prepare or consume them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Germs from unwashed hands can be transferred to other objects, like handrails, table tops,  or doorknobs, and then transferred to another person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Estimated global rates of handwashing after using the toilet are only 19%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254FE1-DA0A-4870-8ED4-40D19662F9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4289" y="1248936"/>
            <a:ext cx="5176744" cy="46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0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BB8C1D0E-0B06-46C9-A8BD-A8E13FF99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7D1ADC4A-8537-4084-99C7-F8D378A640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D9453AC2-8882-459A-8985-3E24DD42AE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C4986E-BC76-4B2E-91DA-152FE7C3E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6563" b="23153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81E36-84C5-40F1-B1C6-EB28A99E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dirty="0">
                <a:solidFill>
                  <a:srgbClr val="FFFFFF"/>
                </a:solidFill>
              </a:rPr>
              <a:t>Activity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30776-1DB8-47BB-B00B-F54CB61B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7930" y="5227130"/>
            <a:ext cx="9819860" cy="1364624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algn="ctr"/>
            <a:r>
              <a:rPr lang="en-US" sz="8400" dirty="0">
                <a:solidFill>
                  <a:srgbClr val="FFFFFF"/>
                </a:solidFill>
              </a:rPr>
              <a:t>Let’s swab for bacteria</a:t>
            </a:r>
            <a:r>
              <a:rPr lang="en-US" sz="8400" dirty="0" smtClean="0">
                <a:solidFill>
                  <a:srgbClr val="FFFFFF"/>
                </a:solidFill>
              </a:rPr>
              <a:t>!</a:t>
            </a:r>
          </a:p>
          <a:p>
            <a:pPr algn="ctr"/>
            <a:r>
              <a:rPr lang="en-US" sz="3800" dirty="0"/>
              <a:t>Download </a:t>
            </a:r>
            <a:r>
              <a:rPr lang="en-US" sz="3800" dirty="0" smtClean="0"/>
              <a:t>the </a:t>
            </a:r>
          </a:p>
          <a:p>
            <a:pPr algn="ctr"/>
            <a:r>
              <a:rPr lang="en-US" sz="3800" dirty="0" smtClean="0"/>
              <a:t>“Handwashing” </a:t>
            </a:r>
          </a:p>
          <a:p>
            <a:pPr algn="ctr"/>
            <a:r>
              <a:rPr lang="en-US" sz="3800" dirty="0" smtClean="0"/>
              <a:t>Activity </a:t>
            </a:r>
            <a:r>
              <a:rPr lang="en-US" sz="3800" dirty="0"/>
              <a:t>Sheet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D4A11FEA-6E98-401C-B708-DA2C95081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6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577009"/>
            <a:ext cx="4800600" cy="4982817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Viruses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are very small particles capable of infecting every type of living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organism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 are microscopic, and you need a powerful microscope to see them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Corona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virus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120nm in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diameter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bout </a:t>
            </a:r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500 million could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fit on to the head of a </a:t>
            </a:r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are parasitic and can only reproduce inside living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cells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Viruses are the most  successful life forms on our planet in terms of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numbers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billion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times the number of stars in the universe</a:t>
            </a:r>
          </a:p>
          <a:p>
            <a:r>
              <a:rPr lang="en-US" dirty="0">
                <a:solidFill>
                  <a:schemeClr val="tx1"/>
                </a:solidFill>
              </a:rPr>
              <a:t>They </a:t>
            </a:r>
            <a:r>
              <a:rPr lang="en-US" dirty="0" smtClean="0">
                <a:solidFill>
                  <a:schemeClr val="tx1"/>
                </a:solidFill>
              </a:rPr>
              <a:t>primarily </a:t>
            </a:r>
            <a:r>
              <a:rPr lang="en-US" dirty="0">
                <a:solidFill>
                  <a:schemeClr val="tx1"/>
                </a:solidFill>
              </a:rPr>
              <a:t>infect bacteria and other life forms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Viruses can infect humans, such </a:t>
            </a:r>
            <a:r>
              <a:rPr lang="en-US" dirty="0">
                <a:solidFill>
                  <a:schemeClr val="tx1"/>
                </a:solidFill>
              </a:rPr>
              <a:t>as the common </a:t>
            </a:r>
            <a:r>
              <a:rPr lang="en-US" dirty="0" smtClean="0">
                <a:solidFill>
                  <a:schemeClr val="tx1"/>
                </a:solidFill>
              </a:rPr>
              <a:t>cold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or flu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Antibiotics cannot treat viral infections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6613" y="1781255"/>
            <a:ext cx="5323647" cy="35490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51003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Handwashing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57300" y="1762539"/>
            <a:ext cx="4800600" cy="455874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Washing </a:t>
            </a:r>
            <a:r>
              <a:rPr lang="en-GB" dirty="0" smtClean="0"/>
              <a:t>your hands, </a:t>
            </a:r>
            <a:r>
              <a:rPr lang="en-GB" dirty="0"/>
              <a:t>to remove bugs such as viruses and </a:t>
            </a:r>
            <a:r>
              <a:rPr lang="en-GB" dirty="0" smtClean="0"/>
              <a:t>bacteria, </a:t>
            </a:r>
            <a:r>
              <a:rPr lang="en-GB" dirty="0"/>
              <a:t>is an important </a:t>
            </a:r>
            <a:r>
              <a:rPr lang="en-GB" dirty="0" smtClean="0"/>
              <a:t>way </a:t>
            </a:r>
            <a:r>
              <a:rPr lang="en-GB" dirty="0"/>
              <a:t>of preventing the spread of germs which can make you </a:t>
            </a:r>
            <a:r>
              <a:rPr lang="en-GB" dirty="0" smtClean="0"/>
              <a:t>sick</a:t>
            </a:r>
          </a:p>
          <a:p>
            <a:r>
              <a:rPr lang="en-GB" dirty="0" smtClean="0"/>
              <a:t>In </a:t>
            </a:r>
            <a:r>
              <a:rPr lang="en-GB" dirty="0"/>
              <a:t>this experiment we are checking  to see if washing your hands reduces the number of germs present on your </a:t>
            </a:r>
            <a:r>
              <a:rPr lang="en-GB" dirty="0" smtClean="0"/>
              <a:t>hands</a:t>
            </a:r>
          </a:p>
          <a:p>
            <a:pPr lvl="1"/>
            <a:r>
              <a:rPr lang="en-GB" dirty="0"/>
              <a:t>B</a:t>
            </a:r>
            <a:r>
              <a:rPr lang="en-GB" dirty="0" smtClean="0"/>
              <a:t>y </a:t>
            </a:r>
            <a:r>
              <a:rPr lang="en-GB" dirty="0"/>
              <a:t>growing germs on potato </a:t>
            </a:r>
            <a:r>
              <a:rPr lang="en-GB" dirty="0" smtClean="0"/>
              <a:t>slices!</a:t>
            </a:r>
          </a:p>
          <a:p>
            <a:r>
              <a:rPr lang="en-US" dirty="0" smtClean="0"/>
              <a:t>Have an adult prepare the potato slices for you, following the instructions on the activity sheet</a:t>
            </a:r>
          </a:p>
          <a:p>
            <a:r>
              <a:rPr lang="en-GB" dirty="0"/>
              <a:t>Make a hypothesis as to what each potato slice will look like before and after you wash your hands and explain the reasons(s) behind your </a:t>
            </a:r>
            <a:r>
              <a:rPr lang="en-GB" dirty="0" smtClean="0"/>
              <a:t>hypothesis</a:t>
            </a:r>
            <a:endParaRPr lang="en-GB" dirty="0"/>
          </a:p>
          <a:p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70" y="1874517"/>
            <a:ext cx="3619500" cy="3619500"/>
          </a:xfrm>
        </p:spPr>
      </p:pic>
    </p:spTree>
    <p:extLst>
      <p:ext uri="{BB962C8B-B14F-4D97-AF65-F5344CB8AC3E}">
        <p14:creationId xmlns:p14="http://schemas.microsoft.com/office/powerpoint/2010/main" val="8461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Handwashing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8031" y="1366997"/>
            <a:ext cx="5660334" cy="325627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</a:t>
            </a:r>
            <a:r>
              <a:rPr lang="en-GB" dirty="0" smtClean="0"/>
              <a:t>ub </a:t>
            </a:r>
            <a:r>
              <a:rPr lang="en-GB" dirty="0"/>
              <a:t>your fingers and hands across the surface of </a:t>
            </a:r>
            <a:r>
              <a:rPr lang="en-GB" dirty="0" smtClean="0"/>
              <a:t>the first </a:t>
            </a:r>
            <a:r>
              <a:rPr lang="en-GB" dirty="0"/>
              <a:t>potato </a:t>
            </a:r>
            <a:r>
              <a:rPr lang="en-GB" dirty="0" smtClean="0"/>
              <a:t>slice</a:t>
            </a:r>
          </a:p>
          <a:p>
            <a:r>
              <a:rPr lang="en-GB" dirty="0" smtClean="0"/>
              <a:t>Mark </a:t>
            </a:r>
            <a:r>
              <a:rPr lang="en-GB" dirty="0"/>
              <a:t>the potato slice as “unwashed </a:t>
            </a:r>
            <a:r>
              <a:rPr lang="en-GB" dirty="0" smtClean="0"/>
              <a:t>hands”</a:t>
            </a:r>
          </a:p>
          <a:p>
            <a:r>
              <a:rPr lang="en-GB" dirty="0"/>
              <a:t>Wash </a:t>
            </a:r>
            <a:r>
              <a:rPr lang="en-GB" dirty="0" smtClean="0"/>
              <a:t>your</a:t>
            </a:r>
            <a:r>
              <a:rPr lang="en-GB" dirty="0" smtClean="0"/>
              <a:t> </a:t>
            </a:r>
            <a:r>
              <a:rPr lang="en-GB" dirty="0"/>
              <a:t>hands for 20 seconds using soap and following the NHS handwashing </a:t>
            </a:r>
            <a:r>
              <a:rPr lang="en-GB" dirty="0" smtClean="0"/>
              <a:t>guidelines</a:t>
            </a:r>
          </a:p>
          <a:p>
            <a:r>
              <a:rPr lang="en-GB" dirty="0" smtClean="0"/>
              <a:t>After </a:t>
            </a:r>
            <a:r>
              <a:rPr lang="en-GB" dirty="0"/>
              <a:t>you have washed and dried your hands, touch a new potato slice with your fingers and </a:t>
            </a:r>
            <a:r>
              <a:rPr lang="en-GB" dirty="0" smtClean="0"/>
              <a:t>hands</a:t>
            </a:r>
          </a:p>
          <a:p>
            <a:r>
              <a:rPr lang="en-GB" dirty="0" smtClean="0"/>
              <a:t>Close </a:t>
            </a:r>
            <a:r>
              <a:rPr lang="en-GB" dirty="0"/>
              <a:t>the container immediately afterwards and label potato as “washed hands</a:t>
            </a:r>
            <a:r>
              <a:rPr lang="en-GB" dirty="0" smtClean="0"/>
              <a:t>”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6C3FE08-D132-0941-8D08-132832AD19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26" y="4782296"/>
            <a:ext cx="2653281" cy="1921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34" y="1366997"/>
            <a:ext cx="3876858" cy="41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82589"/>
          </a:xfrm>
        </p:spPr>
        <p:txBody>
          <a:bodyPr/>
          <a:lstStyle/>
          <a:p>
            <a:r>
              <a:rPr lang="en-US" dirty="0" smtClean="0"/>
              <a:t>Why you should wash hands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736035"/>
            <a:ext cx="4800600" cy="416946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Let the potato slices in the container(s) incubate in a warm, dark </a:t>
            </a:r>
            <a:r>
              <a:rPr lang="en-GB" dirty="0" smtClean="0"/>
              <a:t>place</a:t>
            </a:r>
            <a:endParaRPr lang="en-GB" dirty="0" smtClean="0"/>
          </a:p>
          <a:p>
            <a:pPr lvl="1"/>
            <a:r>
              <a:rPr lang="en-GB" dirty="0" smtClean="0"/>
              <a:t>This </a:t>
            </a:r>
            <a:r>
              <a:rPr lang="en-GB" dirty="0"/>
              <a:t>can be in a cupboard, near a radiator, or in a box.   </a:t>
            </a:r>
            <a:endParaRPr lang="en-GB" dirty="0" smtClean="0"/>
          </a:p>
          <a:p>
            <a:r>
              <a:rPr lang="en-GB" dirty="0" smtClean="0"/>
              <a:t>Check </a:t>
            </a:r>
            <a:r>
              <a:rPr lang="en-GB" dirty="0"/>
              <a:t>growth after </a:t>
            </a:r>
            <a:r>
              <a:rPr lang="en-GB" dirty="0" smtClean="0"/>
              <a:t>24-48 hours</a:t>
            </a:r>
          </a:p>
          <a:p>
            <a:r>
              <a:rPr lang="en-GB" dirty="0" smtClean="0"/>
              <a:t>Compare </a:t>
            </a:r>
            <a:r>
              <a:rPr lang="en-GB" dirty="0"/>
              <a:t>the results between unwashed and washed </a:t>
            </a:r>
            <a:r>
              <a:rPr lang="en-GB" dirty="0" smtClean="0"/>
              <a:t>hands</a:t>
            </a:r>
          </a:p>
          <a:p>
            <a:r>
              <a:rPr lang="en-GB" dirty="0" smtClean="0"/>
              <a:t> </a:t>
            </a:r>
            <a:r>
              <a:rPr lang="en-GB" dirty="0"/>
              <a:t>You should see a difference in the amount of growth between potato slices, showing that handwashing is an effective way of removing germs from your fingers and fighting </a:t>
            </a:r>
            <a:r>
              <a:rPr lang="en-GB" dirty="0" smtClean="0"/>
              <a:t>infection</a:t>
            </a:r>
            <a:endParaRPr lang="en-GB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9400" y="2140557"/>
            <a:ext cx="480060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38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BB8C1D0E-0B06-46C9-A8BD-A8E13FF99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7D1ADC4A-8537-4084-99C7-F8D378A640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D9453AC2-8882-459A-8985-3E24DD42AE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C4986E-BC76-4B2E-91DA-152FE7C3E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6563" b="23153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81E36-84C5-40F1-B1C6-EB28A99E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dirty="0">
                <a:solidFill>
                  <a:srgbClr val="FFFFFF"/>
                </a:solidFill>
              </a:rPr>
              <a:t>End of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30776-1DB8-47BB-B00B-F54CB61B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0942" y="5979196"/>
            <a:ext cx="9113580" cy="396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Handwashing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D4A11FEA-6E98-401C-B708-DA2C95081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23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BB8C1D0E-0B06-46C9-A8BD-A8E13FF99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7D1ADC4A-8537-4084-99C7-F8D378A640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D9453AC2-8882-459A-8985-3E24DD42AE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C4986E-BC76-4B2E-91DA-152FE7C3E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6563" b="23153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81E36-84C5-40F1-B1C6-EB28A99E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>
                <a:solidFill>
                  <a:srgbClr val="FFFFFF"/>
                </a:solidFill>
              </a:rPr>
              <a:t>Activity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30776-1DB8-47BB-B00B-F54CB61B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0942" y="5979196"/>
            <a:ext cx="9113580" cy="396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Let’s learn about transmission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D4A11FEA-6E98-401C-B708-DA2C95081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78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841EFD0D-0D37-447B-B1EA-4F7197E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A6DFF24-307B-44B0-93F0-893676F14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2D6CE9D5-28BB-4329-B5E2-B06131F27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9F7D40-5D59-4F59-A331-D8F7710AC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xmlns="" id="{E2B1BC2F-AEBF-4990-A7F9-197AAF28BC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7FEDF-BF2F-4F62-8D14-FF125FE2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228601"/>
            <a:ext cx="4089400" cy="9249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Spreading Germs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C5EE75-1CA1-4D51-8E36-8D8154A39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39328" y="1382152"/>
            <a:ext cx="3569208" cy="489203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ub </a:t>
            </a:r>
            <a:r>
              <a:rPr lang="en-US" dirty="0">
                <a:solidFill>
                  <a:schemeClr val="bg1"/>
                </a:solidFill>
              </a:rPr>
              <a:t>glitter on </a:t>
            </a:r>
            <a:r>
              <a:rPr lang="en-US" dirty="0" smtClean="0">
                <a:solidFill>
                  <a:schemeClr val="bg1"/>
                </a:solidFill>
              </a:rPr>
              <a:t>your hands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hake </a:t>
            </a:r>
            <a:r>
              <a:rPr lang="en-US" dirty="0">
                <a:solidFill>
                  <a:schemeClr val="bg1"/>
                </a:solidFill>
              </a:rPr>
              <a:t>hands with other </a:t>
            </a:r>
            <a:r>
              <a:rPr lang="en-US" dirty="0" smtClean="0">
                <a:solidFill>
                  <a:schemeClr val="bg1"/>
                </a:solidFill>
              </a:rPr>
              <a:t>people in your household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 See </a:t>
            </a:r>
            <a:r>
              <a:rPr lang="en-US" dirty="0">
                <a:solidFill>
                  <a:schemeClr val="bg1"/>
                </a:solidFill>
              </a:rPr>
              <a:t>how far the glitter can spread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Where did the glitter spread?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What objects in the classroom have glitter on them? Desks? Doorknobs?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Did anyone touch their face?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You can see how quickly the glitter spreads, germs spread just as fast!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864284-D60F-3C47-8120-C2BCE87506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61" y="851162"/>
            <a:ext cx="5295494" cy="51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68264" y="6211668"/>
            <a:ext cx="388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Download the Glitter Transmission Activity 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BB8C1D0E-0B06-46C9-A8BD-A8E13FF99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7D1ADC4A-8537-4084-99C7-F8D378A640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D9453AC2-8882-459A-8985-3E24DD42AE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C4986E-BC76-4B2E-91DA-152FE7C3E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6563" b="23153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81E36-84C5-40F1-B1C6-EB28A99E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dirty="0">
                <a:solidFill>
                  <a:srgbClr val="FFFFFF"/>
                </a:solidFill>
              </a:rPr>
              <a:t>End of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30776-1DB8-47BB-B00B-F54CB61B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0942" y="5979196"/>
            <a:ext cx="9113580" cy="396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Glitter Transmission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D4A11FEA-6E98-401C-B708-DA2C95081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3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Spanish </a:t>
            </a:r>
            <a:r>
              <a:rPr lang="en-US" dirty="0" err="1" smtClean="0"/>
              <a:t>FLu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205948"/>
            <a:ext cx="4800600" cy="55129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Corona Virus pandemic is not the first global pandemic</a:t>
            </a:r>
          </a:p>
          <a:p>
            <a:pPr lvl="1"/>
            <a:r>
              <a:rPr lang="en-US" dirty="0" smtClean="0"/>
              <a:t>A pandemic is a disease prevalent around the world</a:t>
            </a:r>
          </a:p>
          <a:p>
            <a:r>
              <a:rPr lang="en-US" dirty="0" smtClean="0"/>
              <a:t>Looking back to1918 was the </a:t>
            </a:r>
            <a:r>
              <a:rPr lang="en-US" dirty="0"/>
              <a:t>Spanish flu pandemic, </a:t>
            </a:r>
            <a:r>
              <a:rPr lang="en-US" dirty="0" smtClean="0"/>
              <a:t>and is the deadliest recorded pandemic in history</a:t>
            </a:r>
            <a:endParaRPr lang="en-US" i="1" dirty="0" smtClean="0"/>
          </a:p>
          <a:p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infected 500 million </a:t>
            </a:r>
            <a:r>
              <a:rPr lang="en-US" dirty="0" smtClean="0"/>
              <a:t>people, about </a:t>
            </a:r>
            <a:r>
              <a:rPr lang="en-US" dirty="0"/>
              <a:t>a quarter of the world's population at the </a:t>
            </a:r>
            <a:r>
              <a:rPr lang="en-US" dirty="0" smtClean="0"/>
              <a:t>time</a:t>
            </a:r>
          </a:p>
          <a:p>
            <a:r>
              <a:rPr lang="en-US" dirty="0"/>
              <a:t>At the time, there were no effective drugs or vaccines to treat </a:t>
            </a:r>
            <a:r>
              <a:rPr lang="en-US" dirty="0" smtClean="0"/>
              <a:t>it</a:t>
            </a:r>
          </a:p>
          <a:p>
            <a:r>
              <a:rPr lang="en-US" dirty="0" smtClean="0"/>
              <a:t>People </a:t>
            </a:r>
            <a:r>
              <a:rPr lang="en-US" dirty="0"/>
              <a:t>were ordered to wear </a:t>
            </a:r>
            <a:r>
              <a:rPr lang="en-US" dirty="0" smtClean="0"/>
              <a:t>masks</a:t>
            </a:r>
          </a:p>
          <a:p>
            <a:r>
              <a:rPr lang="en-US" dirty="0"/>
              <a:t>S</a:t>
            </a:r>
            <a:r>
              <a:rPr lang="en-US" dirty="0" smtClean="0"/>
              <a:t>chools</a:t>
            </a:r>
            <a:r>
              <a:rPr lang="en-US" dirty="0"/>
              <a:t>, theaters and businesses were </a:t>
            </a:r>
            <a:r>
              <a:rPr lang="en-US" dirty="0" smtClean="0"/>
              <a:t>closed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5928" y="1762463"/>
            <a:ext cx="4800600" cy="33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82589"/>
          </a:xfrm>
        </p:spPr>
        <p:txBody>
          <a:bodyPr/>
          <a:lstStyle/>
          <a:p>
            <a:r>
              <a:rPr lang="en-US" dirty="0" smtClean="0"/>
              <a:t>CoVid-19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299" y="1590261"/>
            <a:ext cx="5183257" cy="50225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COVID-19 is a new illness that can affect your lungs and </a:t>
            </a:r>
            <a:r>
              <a:rPr lang="en-US" dirty="0" smtClean="0"/>
              <a:t>airways</a:t>
            </a:r>
          </a:p>
          <a:p>
            <a:r>
              <a:rPr lang="en-US" dirty="0" smtClean="0"/>
              <a:t>It's </a:t>
            </a:r>
            <a:r>
              <a:rPr lang="en-US" dirty="0"/>
              <a:t>caused by a virus called </a:t>
            </a:r>
            <a:r>
              <a:rPr lang="en-US" dirty="0" smtClean="0"/>
              <a:t>coronavirus</a:t>
            </a:r>
            <a:endParaRPr lang="en-US" dirty="0"/>
          </a:p>
          <a:p>
            <a:r>
              <a:rPr lang="en-US" dirty="0"/>
              <a:t>The main symptoms of coronavirus (COVID-19) are a high temperature and a new, continuous </a:t>
            </a:r>
            <a:r>
              <a:rPr lang="en-US" dirty="0" smtClean="0"/>
              <a:t>cough</a:t>
            </a:r>
            <a:endParaRPr lang="en-US" dirty="0"/>
          </a:p>
          <a:p>
            <a:r>
              <a:rPr lang="en-US" dirty="0"/>
              <a:t>Everyone must stay at home to help stop coronavirus (COVID-19) </a:t>
            </a:r>
            <a:r>
              <a:rPr lang="en-US" dirty="0" smtClean="0"/>
              <a:t>spreading</a:t>
            </a:r>
          </a:p>
          <a:p>
            <a:r>
              <a:rPr lang="en-US" dirty="0" smtClean="0"/>
              <a:t>Wash </a:t>
            </a:r>
            <a:r>
              <a:rPr lang="en-US" dirty="0"/>
              <a:t>your hands with soap and water often to reduce the risk of </a:t>
            </a:r>
            <a:r>
              <a:rPr lang="en-US" dirty="0" smtClean="0"/>
              <a:t>infection</a:t>
            </a:r>
          </a:p>
          <a:p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dirty="0"/>
              <a:t>should be </a:t>
            </a:r>
            <a:r>
              <a:rPr lang="en-US" dirty="0" err="1"/>
              <a:t>minimising</a:t>
            </a:r>
            <a:r>
              <a:rPr lang="en-US" dirty="0"/>
              <a:t> time spent outside of the home and ensuring you are 2 </a:t>
            </a:r>
            <a:r>
              <a:rPr lang="en-US" dirty="0" err="1"/>
              <a:t>metres</a:t>
            </a:r>
            <a:r>
              <a:rPr lang="en-US" dirty="0"/>
              <a:t> apart from anyone outside of your </a:t>
            </a:r>
            <a:r>
              <a:rPr lang="en-US" dirty="0" smtClean="0"/>
              <a:t>household</a:t>
            </a:r>
            <a:endParaRPr lang="en-US" dirty="0"/>
          </a:p>
          <a:p>
            <a:r>
              <a:rPr lang="en-US" dirty="0" smtClean="0"/>
              <a:t>If </a:t>
            </a:r>
            <a:r>
              <a:rPr lang="en-US" dirty="0"/>
              <a:t>your symptoms are severe, you may need medical care until you </a:t>
            </a:r>
            <a:r>
              <a:rPr lang="en-US" dirty="0" smtClean="0"/>
              <a:t>recover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5413" y="1802296"/>
            <a:ext cx="5073911" cy="37386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4738" y="5671247"/>
            <a:ext cx="4835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www.nhs.uk</a:t>
            </a:r>
            <a:r>
              <a:rPr lang="en-US" sz="1400" dirty="0"/>
              <a:t>/conditions/coronavirus-covid-19/#overview</a:t>
            </a:r>
          </a:p>
        </p:txBody>
      </p:sp>
    </p:spTree>
    <p:extLst>
      <p:ext uri="{BB962C8B-B14F-4D97-AF65-F5344CB8AC3E}">
        <p14:creationId xmlns:p14="http://schemas.microsoft.com/office/powerpoint/2010/main" val="1570591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A72452-AA45-48F3-A366-C3650A7B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1" r="27150" b="-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6" name="Freeform 10">
            <a:extLst>
              <a:ext uri="{FF2B5EF4-FFF2-40B4-BE49-F238E27FC236}">
                <a16:creationId xmlns:a16="http://schemas.microsoft.com/office/drawing/2014/main" xmlns="" id="{E1CE536E-134A-4A35-900B-30F927D5B5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D1BE88-7B93-4E4F-9616-F65C9EEF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spc="200" dirty="0">
                <a:solidFill>
                  <a:schemeClr val="tx2"/>
                </a:solidFill>
                <a:latin typeface="+mj-lt"/>
              </a:rPr>
              <a:t>bacteria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0382D1-1594-4E3D-842E-04E1E5E75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482DF94-C977-4BD6-AC5D-5518B65C8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51" y="1295400"/>
            <a:ext cx="6600949" cy="5562600"/>
          </a:xfrm>
        </p:spPr>
        <p:txBody>
          <a:bodyPr vert="horz" lIns="91440" tIns="45720" rIns="91440" bIns="45720" rtlCol="0">
            <a:noAutofit/>
          </a:bodyPr>
          <a:lstStyle/>
          <a:p>
            <a:pPr marL="57150" lvl="0" indent="-28575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Bacteria</a:t>
            </a: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are microscopic living organisms</a:t>
            </a:r>
          </a:p>
          <a:p>
            <a:pPr marL="57150" lvl="0" indent="-28575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Bacteria are one of the oldest organisms, we come from bacteria!</a:t>
            </a:r>
            <a:endParaRPr lang="en-GB" sz="1800" dirty="0">
              <a:solidFill>
                <a:srgbClr val="FF0000"/>
              </a:solidFill>
            </a:endParaRPr>
          </a:p>
          <a:p>
            <a:pPr marL="57150" lvl="0" indent="-28575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The majority of bacteria are harmless / beneficial</a:t>
            </a:r>
          </a:p>
          <a:p>
            <a:pPr marL="514350" lvl="1" indent="-285750"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Good bacteria are in your gut to help digest food</a:t>
            </a:r>
          </a:p>
          <a:p>
            <a:pPr marL="514350" lvl="1" indent="-285750"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Bactria is found in yoghurt, cheese, and many other foods</a:t>
            </a:r>
          </a:p>
          <a:p>
            <a:pPr marL="514350" lvl="1" indent="-285750"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Bacteria help decompose wastes, such as fallen trees and </a:t>
            </a:r>
            <a:r>
              <a:rPr lang="en-GB" sz="1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roadkill</a:t>
            </a:r>
          </a:p>
          <a:p>
            <a:pPr marL="57150" lvl="0" indent="-28575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 small number of bacteria can be harmful</a:t>
            </a:r>
          </a:p>
          <a:p>
            <a:pPr marL="57150" indent="-285750"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Bacteria can cause infection and make people sick</a:t>
            </a:r>
          </a:p>
          <a:p>
            <a:pPr marL="971550" lvl="2" indent="-285750"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Food poisoning</a:t>
            </a:r>
          </a:p>
          <a:p>
            <a:pPr marL="971550" lvl="2" indent="-285750"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Pink eye</a:t>
            </a:r>
          </a:p>
        </p:txBody>
      </p:sp>
    </p:spTree>
    <p:extLst>
      <p:ext uri="{BB962C8B-B14F-4D97-AF65-F5344CB8AC3E}">
        <p14:creationId xmlns:p14="http://schemas.microsoft.com/office/powerpoint/2010/main" val="457351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7B376F-2E51-43F6-8BC5-5BD27F31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r>
              <a:rPr lang="en-GB" dirty="0"/>
              <a:t>Where can you find bacteria ?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3958F5-CCAF-4926-948C-2C908F669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1783084"/>
            <a:ext cx="4800600" cy="462533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Bacteria are everywhere!</a:t>
            </a:r>
          </a:p>
          <a:p>
            <a:r>
              <a:rPr lang="en-GB" dirty="0"/>
              <a:t>Bacteria are on your skin</a:t>
            </a:r>
          </a:p>
          <a:p>
            <a:pPr lvl="1"/>
            <a:r>
              <a:rPr lang="en-GB" dirty="0"/>
              <a:t>The bacteria on your skin can help you from getting sick</a:t>
            </a:r>
          </a:p>
          <a:p>
            <a:pPr lvl="1"/>
            <a:r>
              <a:rPr lang="en-GB" dirty="0"/>
              <a:t>You naturally shed bacteria which ends up on surrounding surfaces</a:t>
            </a:r>
          </a:p>
          <a:p>
            <a:r>
              <a:rPr lang="en-GB" dirty="0"/>
              <a:t>Bacteria are in your gut to help you digest food</a:t>
            </a:r>
          </a:p>
          <a:p>
            <a:pPr lvl="1"/>
            <a:r>
              <a:rPr lang="en-GB" dirty="0"/>
              <a:t>And they help you absorb vitamins </a:t>
            </a:r>
          </a:p>
          <a:p>
            <a:r>
              <a:rPr lang="en-GB" dirty="0"/>
              <a:t>The bacteria in our body weighs as much as our brain - about 1.33 kg!</a:t>
            </a:r>
          </a:p>
          <a:p>
            <a:pPr lvl="1"/>
            <a:r>
              <a:rPr lang="en-GB" dirty="0"/>
              <a:t>That’s about the weight of 2 </a:t>
            </a:r>
            <a:r>
              <a:rPr lang="en-GB" dirty="0" err="1"/>
              <a:t>ipads</a:t>
            </a:r>
            <a:endParaRPr lang="en-GB" dirty="0"/>
          </a:p>
          <a:p>
            <a:r>
              <a:rPr lang="en-GB" dirty="0"/>
              <a:t>Bacteria is all around your classroom!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38E895-5726-40C1-A9A9-9BA164E0E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46" y="1665969"/>
            <a:ext cx="4697754" cy="462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9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841EFD0D-0D37-447B-B1EA-4F7197E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A6DFF24-307B-44B0-93F0-893676F14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2D6CE9D5-28BB-4329-B5E2-B06131F27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D9F7D40-5D59-4F59-A331-D8F7710AC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xmlns="" id="{E2B1BC2F-AEBF-4990-A7F9-197AAF28BC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177653D-FA5C-402D-B719-D018C799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199"/>
            <a:ext cx="3235638" cy="1382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Ways bacteria can be spread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1900" dirty="0">
              <a:solidFill>
                <a:schemeClr val="accent1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93D13767-C3C9-42F1-9252-ECBA4D2BE8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6927" y="1293357"/>
            <a:ext cx="5978273" cy="396060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97C748DE-18A7-4FAE-B24D-68864768E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951463"/>
            <a:ext cx="3090672" cy="3928130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Touching nose, mouth, hands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People to food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Food to people 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Animals to people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People to people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 algn="ctr">
              <a:buClr>
                <a:schemeClr val="bg1"/>
              </a:buClr>
              <a:buNone/>
            </a:pPr>
            <a:r>
              <a:rPr lang="en-US" sz="2400" dirty="0">
                <a:solidFill>
                  <a:schemeClr val="accent1"/>
                </a:solidFill>
              </a:rPr>
              <a:t>Can you think of examples?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6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AFAA1F6A-7E08-4285-A081-FE2E91C98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477" r="32715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E1CE536E-134A-4A35-900B-30F927D5B5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75259-4D99-418F-B4B1-595F4D46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What do bacteria need to grow?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A0382D1-1594-4E3D-842E-04E1E5E75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1A78F6-0E98-4F01-BB61-DD208549F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051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>
              <a:buFont typeface="+mj-lt"/>
              <a:buAutoNum type="arabicPeriod"/>
            </a:pPr>
            <a:r>
              <a:rPr lang="en-US" dirty="0"/>
              <a:t>Time – a single bacterium can multiply to over two million in just seven hours</a:t>
            </a:r>
          </a:p>
          <a:p>
            <a:pPr marL="457200">
              <a:buFont typeface="+mj-lt"/>
              <a:buAutoNum type="arabicPeriod"/>
            </a:pPr>
            <a:r>
              <a:rPr lang="en-US" dirty="0"/>
              <a:t>Warmth – </a:t>
            </a:r>
            <a:r>
              <a:rPr lang="en-GB" dirty="0"/>
              <a:t>bacteria grow best between 5ºC and 37ºC  (which is body temperature)</a:t>
            </a:r>
          </a:p>
          <a:p>
            <a:pPr marL="457200">
              <a:buFont typeface="+mj-lt"/>
              <a:buAutoNum type="arabicPeriod"/>
            </a:pPr>
            <a:r>
              <a:rPr lang="en-US" dirty="0"/>
              <a:t>Food – like any other living things, bacteria need food to grow</a:t>
            </a:r>
          </a:p>
          <a:p>
            <a:pPr marL="457200">
              <a:buFont typeface="+mj-lt"/>
              <a:buAutoNum type="arabicPeriod"/>
            </a:pPr>
            <a:r>
              <a:rPr lang="en-US" dirty="0"/>
              <a:t>Water – bacteria need moisture to grow</a:t>
            </a:r>
          </a:p>
        </p:txBody>
      </p:sp>
    </p:spTree>
    <p:extLst>
      <p:ext uri="{BB962C8B-B14F-4D97-AF65-F5344CB8AC3E}">
        <p14:creationId xmlns:p14="http://schemas.microsoft.com/office/powerpoint/2010/main" val="28301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36A404-3FC9-4933-A7AD-9AB1D6A5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Fast can Bacteria grow?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B6D22A-80E6-4B73-99B6-BF84CFB3C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944958"/>
            <a:ext cx="4800600" cy="437143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Some bacteria like </a:t>
            </a:r>
            <a:r>
              <a:rPr lang="en-GB" b="1" dirty="0"/>
              <a:t>E. coli </a:t>
            </a:r>
            <a:r>
              <a:rPr lang="en-GB" dirty="0"/>
              <a:t>can divide every 20 minutes</a:t>
            </a:r>
          </a:p>
          <a:p>
            <a:r>
              <a:rPr lang="en-GB" dirty="0"/>
              <a:t>In 7 hours one bacterium can generate 2,097,152 bacteria</a:t>
            </a:r>
          </a:p>
          <a:p>
            <a:r>
              <a:rPr lang="en-GB" dirty="0"/>
              <a:t>After one more hour the number of bacteria will have risen to 16,777,216!</a:t>
            </a:r>
          </a:p>
          <a:p>
            <a:r>
              <a:rPr lang="en-GB" dirty="0"/>
              <a:t>This rapid growth can make you sick quickly</a:t>
            </a:r>
          </a:p>
          <a:p>
            <a:r>
              <a:rPr lang="en-GB" dirty="0"/>
              <a:t>The human population is 7.7 billion, it would take about 153 days for an E. Coli bacterium to generate more bacteria then the human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A8654E6-BFE4-4A60-A164-C4AEAF2A74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24" y="1944959"/>
            <a:ext cx="4624040" cy="3468030"/>
          </a:xfrm>
        </p:spPr>
      </p:pic>
    </p:spTree>
    <p:extLst>
      <p:ext uri="{BB962C8B-B14F-4D97-AF65-F5344CB8AC3E}">
        <p14:creationId xmlns:p14="http://schemas.microsoft.com/office/powerpoint/2010/main" val="399737543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331BFB842DE041B177E75E77677795" ma:contentTypeVersion="8" ma:contentTypeDescription="Create a new document." ma:contentTypeScope="" ma:versionID="437aa3650183f60c625cfed67f01f0e2">
  <xsd:schema xmlns:xsd="http://www.w3.org/2001/XMLSchema" xmlns:xs="http://www.w3.org/2001/XMLSchema" xmlns:p="http://schemas.microsoft.com/office/2006/metadata/properties" xmlns:ns3="839a4845-92c2-403b-9155-d7371bdf8176" targetNamespace="http://schemas.microsoft.com/office/2006/metadata/properties" ma:root="true" ma:fieldsID="f0311d39df6489dd044d2230394ca4f6" ns3:_="">
    <xsd:import namespace="839a4845-92c2-403b-9155-d7371bdf81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a4845-92c2-403b-9155-d7371bdf81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32BFBE-F55E-4C92-B42C-026D054945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9a4845-92c2-403b-9155-d7371bdf81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0C5093-9195-4C06-A7CF-6156EF2C68E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32D8A10-E4C0-41BD-8305-5AF5FFA718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1392</Words>
  <Application>Microsoft Macintosh PowerPoint</Application>
  <PresentationFormat>Widescreen</PresentationFormat>
  <Paragraphs>183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Gill Sans MT</vt:lpstr>
      <vt:lpstr>Impact</vt:lpstr>
      <vt:lpstr>Arial</vt:lpstr>
      <vt:lpstr>Badge</vt:lpstr>
      <vt:lpstr>Spreading Germs </vt:lpstr>
      <vt:lpstr>Viruses</vt:lpstr>
      <vt:lpstr>Spanish FLu</vt:lpstr>
      <vt:lpstr>CoVid-19</vt:lpstr>
      <vt:lpstr>bacteria</vt:lpstr>
      <vt:lpstr>Where can you find bacteria ? </vt:lpstr>
      <vt:lpstr>Ways bacteria can be spread </vt:lpstr>
      <vt:lpstr>What do bacteria need to grow?</vt:lpstr>
      <vt:lpstr>How Fast can Bacteria grow?</vt:lpstr>
      <vt:lpstr>Activity Time</vt:lpstr>
      <vt:lpstr>Where will you find bacteria?</vt:lpstr>
      <vt:lpstr>How do we swab for bacteria?</vt:lpstr>
      <vt:lpstr>How will we grow our bacteria?</vt:lpstr>
      <vt:lpstr>What will our bacteria look like?</vt:lpstr>
      <vt:lpstr>End of Activity</vt:lpstr>
      <vt:lpstr>Wash your hands!</vt:lpstr>
      <vt:lpstr>Hand washing</vt:lpstr>
      <vt:lpstr>Wash your hands!</vt:lpstr>
      <vt:lpstr>Activity Time</vt:lpstr>
      <vt:lpstr>Handwashing</vt:lpstr>
      <vt:lpstr>Handwashing Experiment</vt:lpstr>
      <vt:lpstr>Why you should wash hands</vt:lpstr>
      <vt:lpstr>End of Activity</vt:lpstr>
      <vt:lpstr>Activity Time</vt:lpstr>
      <vt:lpstr>Spreading Germs</vt:lpstr>
      <vt:lpstr>End of Activity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Pharmabees </dc:title>
  <dc:creator>Elizabeth Roche</dc:creator>
  <cp:lastModifiedBy>Jonathon Segarty</cp:lastModifiedBy>
  <cp:revision>14</cp:revision>
  <dcterms:created xsi:type="dcterms:W3CDTF">2019-09-12T09:37:48Z</dcterms:created>
  <dcterms:modified xsi:type="dcterms:W3CDTF">2020-04-21T13:23:33Z</dcterms:modified>
</cp:coreProperties>
</file>